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216241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975453" y="4079445"/>
            <a:ext cx="2879382" cy="2399249"/>
            <a:chOff x="2473853" y="3255827"/>
            <a:chExt cx="2879382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2852063" cy="2244454"/>
              <a:chOff x="8817860" y="4191606"/>
              <a:chExt cx="2852063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2852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</a:t>
                </a:r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412468" cy="1467516"/>
                <a:chOff x="4162462" y="2275878"/>
                <a:chExt cx="3089556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2720509" cy="315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1" y="3255827"/>
              <a:ext cx="2852064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256177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</a:t>
                </a:r>
                <a:endParaRPr lang="ko-KR" altLang="en-US" sz="1000" dirty="0"/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4978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</a:t>
                </a:r>
                <a:endParaRPr lang="ko-KR" altLang="en-US" sz="1000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18678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616223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8D1F44F-96F4-4DBC-923D-7CBB60D483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7322" y="1945719"/>
            <a:ext cx="2591190" cy="192411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7616" y="4091733"/>
            <a:ext cx="2601155" cy="2371955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8D00E6C5-8B5E-481F-ADFF-55961C12D7DA}"/>
              </a:ext>
            </a:extLst>
          </p:cNvPr>
          <p:cNvSpPr txBox="1"/>
          <p:nvPr/>
        </p:nvSpPr>
        <p:spPr>
          <a:xfrm>
            <a:off x="3182386" y="169972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</a:t>
            </a:r>
            <a:endParaRPr lang="ko-KR" altLang="en-US" sz="1000" dirty="0"/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3930094"/>
            <a:ext cx="2124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Read </a:t>
            </a:r>
            <a:r>
              <a:rPr lang="ko-KR" altLang="en-US" sz="1000" dirty="0"/>
              <a:t>에서 에러 발생 코드 작성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8713E-E015-4312-B1B0-54BFC330EFF2}"/>
              </a:ext>
            </a:extLst>
          </p:cNvPr>
          <p:cNvSpPr txBox="1"/>
          <p:nvPr/>
        </p:nvSpPr>
        <p:spPr>
          <a:xfrm>
            <a:off x="8377841" y="52186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98F85C-8092-4F2F-8D32-A1AD32911AD5}"/>
              </a:ext>
            </a:extLst>
          </p:cNvPr>
          <p:cNvSpPr txBox="1"/>
          <p:nvPr/>
        </p:nvSpPr>
        <p:spPr>
          <a:xfrm>
            <a:off x="8077841" y="40261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FF8879-A1E0-4473-9C0D-54DB3E87C06C}"/>
              </a:ext>
            </a:extLst>
          </p:cNvPr>
          <p:cNvSpPr txBox="1"/>
          <p:nvPr/>
        </p:nvSpPr>
        <p:spPr>
          <a:xfrm>
            <a:off x="7270101" y="31753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25763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[Observer - Logger]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333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[Decorator - File]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44441-BBA2-49D9-970E-71B5B266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6" y="1808277"/>
            <a:ext cx="4124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33329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[Commander - Command]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781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[Singleton - SSD]</a:t>
            </a:r>
            <a:endParaRPr lang="ko-KR" alt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0B5A3-6F2F-427C-AE5B-EB3AB185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834632"/>
            <a:ext cx="5460876" cy="17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08" y="1636827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359</Words>
  <Application>Microsoft Office PowerPoint</Application>
  <PresentationFormat>와이드스크린</PresentationFormat>
  <Paragraphs>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Implementation</vt:lpstr>
      <vt:lpstr>TDD Example</vt:lpstr>
      <vt:lpstr>Mocking Example</vt:lpstr>
      <vt:lpstr>Refactoring</vt:lpstr>
      <vt:lpstr>Refactoring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26</cp:revision>
  <dcterms:created xsi:type="dcterms:W3CDTF">2024-04-15T01:50:35Z</dcterms:created>
  <dcterms:modified xsi:type="dcterms:W3CDTF">2025-08-08T07:47:36Z</dcterms:modified>
</cp:coreProperties>
</file>