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1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9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0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4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6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6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C756-E492-4232-8307-C29F6307988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5695-0278-44FB-B2FC-A5FFA1CCF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>
            <a:endCxn id="247" idx="3"/>
          </p:cNvCxnSpPr>
          <p:nvPr/>
        </p:nvCxnSpPr>
        <p:spPr>
          <a:xfrm>
            <a:off x="1186244" y="4857564"/>
            <a:ext cx="106338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그룹 244"/>
          <p:cNvGrpSpPr/>
          <p:nvPr/>
        </p:nvGrpSpPr>
        <p:grpSpPr>
          <a:xfrm>
            <a:off x="1508692" y="4703967"/>
            <a:ext cx="740937" cy="321568"/>
            <a:chOff x="3056611" y="1404492"/>
            <a:chExt cx="740937" cy="321568"/>
          </a:xfrm>
        </p:grpSpPr>
        <p:sp>
          <p:nvSpPr>
            <p:cNvPr id="246" name="타원 245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056611" y="1450367"/>
              <a:ext cx="740937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신고 수</a:t>
              </a:r>
              <a:endParaRPr lang="ko-KR" altLang="en-US" sz="8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01" name="직선 연결선 200"/>
          <p:cNvCxnSpPr/>
          <p:nvPr/>
        </p:nvCxnSpPr>
        <p:spPr>
          <a:xfrm flipV="1">
            <a:off x="7699204" y="5056689"/>
            <a:ext cx="110280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9" idx="1"/>
          </p:cNvCxnSpPr>
          <p:nvPr/>
        </p:nvCxnSpPr>
        <p:spPr>
          <a:xfrm>
            <a:off x="7706889" y="4648876"/>
            <a:ext cx="110280" cy="769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1356723" y="5218625"/>
            <a:ext cx="113489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8275633" y="3093621"/>
            <a:ext cx="133110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8275633" y="3443271"/>
            <a:ext cx="133110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 flipH="1">
            <a:off x="7810114" y="3079121"/>
            <a:ext cx="406581" cy="350568"/>
            <a:chOff x="4492514" y="971184"/>
            <a:chExt cx="406581" cy="350568"/>
          </a:xfrm>
        </p:grpSpPr>
        <p:cxnSp>
          <p:nvCxnSpPr>
            <p:cNvPr id="161" name="직선 연결선 160"/>
            <p:cNvCxnSpPr/>
            <p:nvPr/>
          </p:nvCxnSpPr>
          <p:spPr>
            <a:xfrm>
              <a:off x="4492514" y="971184"/>
              <a:ext cx="399526" cy="18069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flipV="1">
              <a:off x="4541220" y="1151367"/>
              <a:ext cx="357875" cy="17038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직선 연결선 102"/>
          <p:cNvCxnSpPr/>
          <p:nvPr/>
        </p:nvCxnSpPr>
        <p:spPr>
          <a:xfrm>
            <a:off x="4697408" y="1688747"/>
            <a:ext cx="224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32" idx="2"/>
            <a:endCxn id="2" idx="0"/>
          </p:cNvCxnSpPr>
          <p:nvPr/>
        </p:nvCxnSpPr>
        <p:spPr>
          <a:xfrm flipH="1">
            <a:off x="5740570" y="3417189"/>
            <a:ext cx="1680779" cy="148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292187" y="4899408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일반회원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51908" y="1529670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업체회원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8" name="직선 연결선 37"/>
          <p:cNvCxnSpPr>
            <a:stCxn id="127" idx="2"/>
            <a:endCxn id="2" idx="0"/>
          </p:cNvCxnSpPr>
          <p:nvPr/>
        </p:nvCxnSpPr>
        <p:spPr>
          <a:xfrm flipH="1">
            <a:off x="5740570" y="3417189"/>
            <a:ext cx="754050" cy="148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8" idx="2"/>
            <a:endCxn id="132" idx="0"/>
          </p:cNvCxnSpPr>
          <p:nvPr/>
        </p:nvCxnSpPr>
        <p:spPr>
          <a:xfrm>
            <a:off x="6800291" y="1847825"/>
            <a:ext cx="621058" cy="127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8" idx="2"/>
            <a:endCxn id="127" idx="0"/>
          </p:cNvCxnSpPr>
          <p:nvPr/>
        </p:nvCxnSpPr>
        <p:spPr>
          <a:xfrm flipH="1">
            <a:off x="6494620" y="1847825"/>
            <a:ext cx="305671" cy="127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061356" y="1510835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리뷰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654775" y="1488998"/>
            <a:ext cx="406581" cy="350568"/>
            <a:chOff x="4492514" y="971184"/>
            <a:chExt cx="406581" cy="350568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4492514" y="971184"/>
              <a:ext cx="399526" cy="18069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4541220" y="1151367"/>
              <a:ext cx="357875" cy="17038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1616825" y="1488998"/>
            <a:ext cx="1981077" cy="1058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553365" y="1328214"/>
            <a:ext cx="550436" cy="3215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57944" y="1363042"/>
            <a:ext cx="740937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작성자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1616825" y="1835073"/>
            <a:ext cx="1981077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87203" y="1321536"/>
            <a:ext cx="550436" cy="3215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971658" y="1328214"/>
            <a:ext cx="550436" cy="3215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13083" y="1363042"/>
            <a:ext cx="740937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 번호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75034" y="1363042"/>
            <a:ext cx="740937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2613914" y="1580896"/>
            <a:ext cx="44016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3071865" y="1330956"/>
            <a:ext cx="740937" cy="321568"/>
            <a:chOff x="2467351" y="1036485"/>
            <a:chExt cx="740937" cy="321568"/>
          </a:xfrm>
        </p:grpSpPr>
        <p:sp>
          <p:nvSpPr>
            <p:cNvPr id="56" name="타원 55"/>
            <p:cNvSpPr/>
            <p:nvPr/>
          </p:nvSpPr>
          <p:spPr>
            <a:xfrm>
              <a:off x="2548626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V="1">
              <a:off x="2589280" y="1289826"/>
              <a:ext cx="460981" cy="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467351" y="1067984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날짜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288406" y="1669697"/>
            <a:ext cx="740937" cy="321568"/>
            <a:chOff x="3031370" y="1036485"/>
            <a:chExt cx="740937" cy="321568"/>
          </a:xfrm>
        </p:grpSpPr>
        <p:sp>
          <p:nvSpPr>
            <p:cNvPr id="44" name="타원 43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9917" y="1674407"/>
            <a:ext cx="740937" cy="321568"/>
            <a:chOff x="3614280" y="1036486"/>
            <a:chExt cx="740937" cy="321568"/>
          </a:xfrm>
        </p:grpSpPr>
        <p:sp>
          <p:nvSpPr>
            <p:cNvPr id="42" name="타원 41"/>
            <p:cNvSpPr/>
            <p:nvPr/>
          </p:nvSpPr>
          <p:spPr>
            <a:xfrm>
              <a:off x="3714788" y="103648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14280" y="1078242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사진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057458" y="1669697"/>
            <a:ext cx="740937" cy="321568"/>
            <a:chOff x="3050261" y="1404492"/>
            <a:chExt cx="740937" cy="321568"/>
          </a:xfrm>
        </p:grpSpPr>
        <p:sp>
          <p:nvSpPr>
            <p:cNvPr id="67" name="타원 66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50261" y="1437456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신고 수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460909" y="1673037"/>
            <a:ext cx="740937" cy="321568"/>
            <a:chOff x="2467351" y="1404491"/>
            <a:chExt cx="740937" cy="321568"/>
          </a:xfrm>
        </p:grpSpPr>
        <p:sp>
          <p:nvSpPr>
            <p:cNvPr id="68" name="타원 67"/>
            <p:cNvSpPr/>
            <p:nvPr/>
          </p:nvSpPr>
          <p:spPr>
            <a:xfrm>
              <a:off x="2569062" y="1404491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67351" y="1437456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추천 수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263612" y="1533617"/>
            <a:ext cx="784017" cy="295158"/>
            <a:chOff x="6027742" y="1151883"/>
            <a:chExt cx="784017" cy="295158"/>
          </a:xfrm>
        </p:grpSpPr>
        <p:sp>
          <p:nvSpPr>
            <p:cNvPr id="97" name="다이아몬드 96"/>
            <p:cNvSpPr/>
            <p:nvPr/>
          </p:nvSpPr>
          <p:spPr>
            <a:xfrm flipH="1">
              <a:off x="6027742" y="1151883"/>
              <a:ext cx="784017" cy="295158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20567" y="1176352"/>
              <a:ext cx="558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조회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09" name="직선 연결선 108"/>
          <p:cNvCxnSpPr>
            <a:stCxn id="100" idx="2"/>
            <a:endCxn id="120" idx="0"/>
          </p:cNvCxnSpPr>
          <p:nvPr/>
        </p:nvCxnSpPr>
        <p:spPr>
          <a:xfrm>
            <a:off x="4509739" y="1828990"/>
            <a:ext cx="518443" cy="134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4636174" y="3174755"/>
            <a:ext cx="784017" cy="295158"/>
            <a:chOff x="6027742" y="1151883"/>
            <a:chExt cx="784017" cy="295158"/>
          </a:xfrm>
        </p:grpSpPr>
        <p:sp>
          <p:nvSpPr>
            <p:cNvPr id="120" name="다이아몬드 119"/>
            <p:cNvSpPr/>
            <p:nvPr/>
          </p:nvSpPr>
          <p:spPr>
            <a:xfrm flipH="1">
              <a:off x="6027742" y="1151883"/>
              <a:ext cx="784017" cy="295158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220567" y="1176352"/>
              <a:ext cx="558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23" name="직선 연결선 122"/>
          <p:cNvCxnSpPr>
            <a:stCxn id="2" idx="0"/>
            <a:endCxn id="120" idx="2"/>
          </p:cNvCxnSpPr>
          <p:nvPr/>
        </p:nvCxnSpPr>
        <p:spPr>
          <a:xfrm flipH="1" flipV="1">
            <a:off x="5028182" y="3469913"/>
            <a:ext cx="712388" cy="142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>
            <a:off x="6102612" y="3122031"/>
            <a:ext cx="784017" cy="295158"/>
            <a:chOff x="6027742" y="1151883"/>
            <a:chExt cx="784017" cy="295158"/>
          </a:xfrm>
        </p:grpSpPr>
        <p:sp>
          <p:nvSpPr>
            <p:cNvPr id="127" name="다이아몬드 126"/>
            <p:cNvSpPr/>
            <p:nvPr/>
          </p:nvSpPr>
          <p:spPr>
            <a:xfrm flipH="1">
              <a:off x="6027742" y="1151883"/>
              <a:ext cx="784017" cy="295158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220567" y="1176352"/>
              <a:ext cx="558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검색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7029341" y="3122031"/>
            <a:ext cx="784017" cy="295158"/>
            <a:chOff x="6027742" y="1151883"/>
            <a:chExt cx="784017" cy="295158"/>
          </a:xfrm>
        </p:grpSpPr>
        <p:sp>
          <p:nvSpPr>
            <p:cNvPr id="132" name="다이아몬드 131"/>
            <p:cNvSpPr/>
            <p:nvPr/>
          </p:nvSpPr>
          <p:spPr>
            <a:xfrm flipH="1">
              <a:off x="6027742" y="1151883"/>
              <a:ext cx="784017" cy="295158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220567" y="1176352"/>
              <a:ext cx="558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예약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7906953" y="2932837"/>
            <a:ext cx="740937" cy="321568"/>
            <a:chOff x="3031370" y="1036485"/>
            <a:chExt cx="740937" cy="321568"/>
          </a:xfrm>
        </p:grpSpPr>
        <p:sp>
          <p:nvSpPr>
            <p:cNvPr id="137" name="타원 136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예약번호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8497503" y="2932837"/>
            <a:ext cx="740937" cy="321568"/>
            <a:chOff x="3031370" y="1036485"/>
            <a:chExt cx="740937" cy="321568"/>
          </a:xfrm>
        </p:grpSpPr>
        <p:sp>
          <p:nvSpPr>
            <p:cNvPr id="140" name="타원 139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예약자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9084289" y="2932837"/>
            <a:ext cx="740937" cy="321568"/>
            <a:chOff x="3031370" y="1036485"/>
            <a:chExt cx="740937" cy="321568"/>
          </a:xfrm>
        </p:grpSpPr>
        <p:sp>
          <p:nvSpPr>
            <p:cNvPr id="143" name="타원 142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인원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7899547" y="3284037"/>
            <a:ext cx="740937" cy="321568"/>
            <a:chOff x="3031370" y="1036485"/>
            <a:chExt cx="740937" cy="321568"/>
          </a:xfrm>
        </p:grpSpPr>
        <p:sp>
          <p:nvSpPr>
            <p:cNvPr id="146" name="타원 145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시간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8483237" y="3284037"/>
            <a:ext cx="740937" cy="321568"/>
            <a:chOff x="3031370" y="1036485"/>
            <a:chExt cx="740937" cy="321568"/>
          </a:xfrm>
        </p:grpSpPr>
        <p:sp>
          <p:nvSpPr>
            <p:cNvPr id="149" name="타원 148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업체명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9090749" y="3284037"/>
            <a:ext cx="740937" cy="321568"/>
            <a:chOff x="3031370" y="1036485"/>
            <a:chExt cx="740937" cy="321568"/>
          </a:xfrm>
        </p:grpSpPr>
        <p:sp>
          <p:nvSpPr>
            <p:cNvPr id="152" name="타원 151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예약상태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57" name="직선 연결선 156"/>
          <p:cNvCxnSpPr/>
          <p:nvPr/>
        </p:nvCxnSpPr>
        <p:spPr>
          <a:xfrm>
            <a:off x="8657319" y="3548935"/>
            <a:ext cx="39741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8675723" y="3202308"/>
            <a:ext cx="39741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20174" y="254721"/>
            <a:ext cx="35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■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일반회원과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맛집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리뷰 관계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</a:t>
            </a:r>
          </a:p>
        </p:txBody>
      </p:sp>
      <p:grpSp>
        <p:nvGrpSpPr>
          <p:cNvPr id="210" name="그룹 209"/>
          <p:cNvGrpSpPr/>
          <p:nvPr/>
        </p:nvGrpSpPr>
        <p:grpSpPr>
          <a:xfrm>
            <a:off x="3497984" y="3188653"/>
            <a:ext cx="784017" cy="295158"/>
            <a:chOff x="6027742" y="1151883"/>
            <a:chExt cx="784017" cy="295158"/>
          </a:xfrm>
        </p:grpSpPr>
        <p:sp>
          <p:nvSpPr>
            <p:cNvPr id="211" name="다이아몬드 210"/>
            <p:cNvSpPr/>
            <p:nvPr/>
          </p:nvSpPr>
          <p:spPr>
            <a:xfrm flipH="1">
              <a:off x="6027742" y="1151883"/>
              <a:ext cx="784017" cy="295158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220567" y="1176352"/>
              <a:ext cx="558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관리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13" name="직선 연결선 212"/>
          <p:cNvCxnSpPr>
            <a:stCxn id="100" idx="2"/>
            <a:endCxn id="211" idx="0"/>
          </p:cNvCxnSpPr>
          <p:nvPr/>
        </p:nvCxnSpPr>
        <p:spPr>
          <a:xfrm flipH="1">
            <a:off x="3889992" y="1828990"/>
            <a:ext cx="619747" cy="135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11" idx="2"/>
          </p:cNvCxnSpPr>
          <p:nvPr/>
        </p:nvCxnSpPr>
        <p:spPr>
          <a:xfrm flipH="1">
            <a:off x="3816266" y="3483811"/>
            <a:ext cx="73726" cy="158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/>
          <p:cNvSpPr/>
          <p:nvPr/>
        </p:nvSpPr>
        <p:spPr>
          <a:xfrm>
            <a:off x="3408498" y="4899408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881745" y="5076182"/>
            <a:ext cx="740937" cy="321568"/>
            <a:chOff x="3056611" y="1404492"/>
            <a:chExt cx="740937" cy="321568"/>
          </a:xfrm>
        </p:grpSpPr>
        <p:sp>
          <p:nvSpPr>
            <p:cNvPr id="228" name="타원 227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056611" y="1449819"/>
              <a:ext cx="740937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작성자</a:t>
              </a:r>
              <a:endParaRPr lang="ko-KR" altLang="en-US" sz="8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1477343" y="5077527"/>
            <a:ext cx="740937" cy="321568"/>
            <a:chOff x="3056611" y="1404492"/>
            <a:chExt cx="740937" cy="321568"/>
          </a:xfrm>
        </p:grpSpPr>
        <p:sp>
          <p:nvSpPr>
            <p:cNvPr id="231" name="타원 230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056611" y="1450367"/>
              <a:ext cx="740937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리뷰 수</a:t>
              </a:r>
              <a:endParaRPr lang="ko-KR" altLang="en-US" sz="8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2217995" y="4696708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2209154" y="5072047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홀릭</a:t>
            </a:r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리스트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36" name="직선 연결선 235"/>
          <p:cNvCxnSpPr>
            <a:stCxn id="233" idx="3"/>
          </p:cNvCxnSpPr>
          <p:nvPr/>
        </p:nvCxnSpPr>
        <p:spPr>
          <a:xfrm>
            <a:off x="3114761" y="4855786"/>
            <a:ext cx="279017" cy="2000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4" idx="3"/>
          </p:cNvCxnSpPr>
          <p:nvPr/>
        </p:nvCxnSpPr>
        <p:spPr>
          <a:xfrm flipV="1">
            <a:off x="3105920" y="5055841"/>
            <a:ext cx="287858" cy="1752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1031039" y="5336953"/>
            <a:ext cx="44016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/>
          <p:cNvGrpSpPr/>
          <p:nvPr/>
        </p:nvGrpSpPr>
        <p:grpSpPr>
          <a:xfrm>
            <a:off x="898319" y="4695002"/>
            <a:ext cx="740937" cy="321568"/>
            <a:chOff x="3056611" y="1404492"/>
            <a:chExt cx="740937" cy="321568"/>
          </a:xfrm>
        </p:grpSpPr>
        <p:sp>
          <p:nvSpPr>
            <p:cNvPr id="243" name="타원 242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056611" y="1449819"/>
              <a:ext cx="740937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작성자</a:t>
              </a:r>
              <a:endParaRPr lang="ko-KR" altLang="en-US" sz="8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48" name="직선 연결선 247"/>
          <p:cNvCxnSpPr/>
          <p:nvPr/>
        </p:nvCxnSpPr>
        <p:spPr>
          <a:xfrm>
            <a:off x="1047613" y="4955773"/>
            <a:ext cx="44016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" idx="3"/>
            <a:endCxn id="122" idx="1"/>
          </p:cNvCxnSpPr>
          <p:nvPr/>
        </p:nvCxnSpPr>
        <p:spPr>
          <a:xfrm flipV="1">
            <a:off x="6188953" y="4659573"/>
            <a:ext cx="656009" cy="39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6844962" y="4500495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관심지역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7706889" y="4500495"/>
            <a:ext cx="740937" cy="321568"/>
            <a:chOff x="3031370" y="1036485"/>
            <a:chExt cx="740937" cy="321568"/>
          </a:xfrm>
        </p:grpSpPr>
        <p:sp>
          <p:nvSpPr>
            <p:cNvPr id="125" name="타원 124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8269941" y="4480950"/>
            <a:ext cx="740937" cy="369332"/>
            <a:chOff x="3043222" y="1012603"/>
            <a:chExt cx="740937" cy="369332"/>
          </a:xfrm>
        </p:grpSpPr>
        <p:sp>
          <p:nvSpPr>
            <p:cNvPr id="134" name="타원 133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043222" y="1012603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관심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지역</a:t>
              </a:r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55" name="직선 연결선 154"/>
          <p:cNvCxnSpPr/>
          <p:nvPr/>
        </p:nvCxnSpPr>
        <p:spPr>
          <a:xfrm>
            <a:off x="7885109" y="4769966"/>
            <a:ext cx="39741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8827670" y="4480950"/>
            <a:ext cx="740937" cy="369332"/>
            <a:chOff x="3043222" y="1012603"/>
            <a:chExt cx="740937" cy="369332"/>
          </a:xfrm>
        </p:grpSpPr>
        <p:sp>
          <p:nvSpPr>
            <p:cNvPr id="166" name="타원 165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043222" y="1012603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관심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지역</a:t>
              </a:r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9385061" y="4480950"/>
            <a:ext cx="740937" cy="369332"/>
            <a:chOff x="3043222" y="1012603"/>
            <a:chExt cx="740937" cy="369332"/>
          </a:xfrm>
        </p:grpSpPr>
        <p:sp>
          <p:nvSpPr>
            <p:cNvPr id="170" name="타원 169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043222" y="1012603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관심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지역</a:t>
              </a:r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72" name="직사각형 171"/>
          <p:cNvSpPr/>
          <p:nvPr/>
        </p:nvSpPr>
        <p:spPr>
          <a:xfrm>
            <a:off x="6844962" y="4900615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가고싶은식당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7706889" y="4900615"/>
            <a:ext cx="740937" cy="321568"/>
            <a:chOff x="3031370" y="1036485"/>
            <a:chExt cx="740937" cy="321568"/>
          </a:xfrm>
        </p:grpSpPr>
        <p:sp>
          <p:nvSpPr>
            <p:cNvPr id="174" name="타원 173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79" name="직선 연결선 178"/>
          <p:cNvCxnSpPr/>
          <p:nvPr/>
        </p:nvCxnSpPr>
        <p:spPr>
          <a:xfrm>
            <a:off x="7885109" y="5170086"/>
            <a:ext cx="39741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2" idx="3"/>
            <a:endCxn id="172" idx="1"/>
          </p:cNvCxnSpPr>
          <p:nvPr/>
        </p:nvCxnSpPr>
        <p:spPr>
          <a:xfrm>
            <a:off x="6188953" y="5058486"/>
            <a:ext cx="656009" cy="1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/>
          <p:cNvGrpSpPr/>
          <p:nvPr/>
        </p:nvGrpSpPr>
        <p:grpSpPr>
          <a:xfrm>
            <a:off x="8269941" y="4909557"/>
            <a:ext cx="740937" cy="321568"/>
            <a:chOff x="3031370" y="1036485"/>
            <a:chExt cx="740937" cy="321568"/>
          </a:xfrm>
        </p:grpSpPr>
        <p:sp>
          <p:nvSpPr>
            <p:cNvPr id="195" name="타원 194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업체명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8859453" y="4909557"/>
            <a:ext cx="740937" cy="321568"/>
            <a:chOff x="3057002" y="1036485"/>
            <a:chExt cx="740937" cy="321568"/>
          </a:xfrm>
        </p:grpSpPr>
        <p:sp>
          <p:nvSpPr>
            <p:cNvPr id="198" name="타원 197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057002" y="1077144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업체주소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00" name="직선 연결선 199"/>
          <p:cNvCxnSpPr/>
          <p:nvPr/>
        </p:nvCxnSpPr>
        <p:spPr>
          <a:xfrm>
            <a:off x="8444023" y="5174455"/>
            <a:ext cx="39741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54644" y="4742958"/>
            <a:ext cx="12207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블랙 </a:t>
            </a:r>
            <a:r>
              <a:rPr lang="ko-KR" altLang="en-US" sz="9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회원리스트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02" name="직선 연결선 201"/>
          <p:cNvCxnSpPr>
            <a:stCxn id="127" idx="1"/>
          </p:cNvCxnSpPr>
          <p:nvPr/>
        </p:nvCxnSpPr>
        <p:spPr>
          <a:xfrm flipV="1">
            <a:off x="6886629" y="2351123"/>
            <a:ext cx="715592" cy="9184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207" idx="1"/>
          </p:cNvCxnSpPr>
          <p:nvPr/>
        </p:nvCxnSpPr>
        <p:spPr>
          <a:xfrm>
            <a:off x="7706889" y="5446014"/>
            <a:ext cx="110280" cy="769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/>
          <p:cNvSpPr/>
          <p:nvPr/>
        </p:nvSpPr>
        <p:spPr>
          <a:xfrm>
            <a:off x="6844962" y="5297633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메로니지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7706889" y="5297633"/>
            <a:ext cx="740937" cy="321568"/>
            <a:chOff x="3031370" y="1036485"/>
            <a:chExt cx="740937" cy="321568"/>
          </a:xfrm>
        </p:grpSpPr>
        <p:sp>
          <p:nvSpPr>
            <p:cNvPr id="206" name="타원 205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8271533" y="5301970"/>
            <a:ext cx="740937" cy="321568"/>
            <a:chOff x="3044814" y="1036485"/>
            <a:chExt cx="740937" cy="321568"/>
          </a:xfrm>
        </p:grpSpPr>
        <p:sp>
          <p:nvSpPr>
            <p:cNvPr id="214" name="타원 213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044814" y="1085534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마일리지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16" name="직선 연결선 215"/>
          <p:cNvCxnSpPr/>
          <p:nvPr/>
        </p:nvCxnSpPr>
        <p:spPr>
          <a:xfrm>
            <a:off x="7885109" y="5567104"/>
            <a:ext cx="39741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216"/>
          <p:cNvGrpSpPr/>
          <p:nvPr/>
        </p:nvGrpSpPr>
        <p:grpSpPr>
          <a:xfrm>
            <a:off x="8827670" y="5301970"/>
            <a:ext cx="740937" cy="321568"/>
            <a:chOff x="3043222" y="1036485"/>
            <a:chExt cx="740937" cy="321568"/>
          </a:xfrm>
        </p:grpSpPr>
        <p:sp>
          <p:nvSpPr>
            <p:cNvPr id="218" name="타원 217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43222" y="1086159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적립날짜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7475758" y="2243685"/>
            <a:ext cx="740937" cy="321568"/>
            <a:chOff x="3031370" y="1036485"/>
            <a:chExt cx="740937" cy="321568"/>
          </a:xfrm>
        </p:grpSpPr>
        <p:sp>
          <p:nvSpPr>
            <p:cNvPr id="235" name="타원 234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40" name="직선 연결선 239"/>
          <p:cNvCxnSpPr/>
          <p:nvPr/>
        </p:nvCxnSpPr>
        <p:spPr>
          <a:xfrm>
            <a:off x="7653978" y="2513156"/>
            <a:ext cx="39741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/>
          <p:cNvGrpSpPr/>
          <p:nvPr/>
        </p:nvGrpSpPr>
        <p:grpSpPr>
          <a:xfrm>
            <a:off x="8038810" y="2252627"/>
            <a:ext cx="740937" cy="321568"/>
            <a:chOff x="3031370" y="1036485"/>
            <a:chExt cx="740937" cy="321568"/>
          </a:xfrm>
        </p:grpSpPr>
        <p:sp>
          <p:nvSpPr>
            <p:cNvPr id="250" name="타원 249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검색어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57" name="직선 연결선 256"/>
          <p:cNvCxnSpPr>
            <a:stCxn id="2" idx="3"/>
            <a:endCxn id="204" idx="1"/>
          </p:cNvCxnSpPr>
          <p:nvPr/>
        </p:nvCxnSpPr>
        <p:spPr>
          <a:xfrm>
            <a:off x="6188953" y="5058486"/>
            <a:ext cx="656009" cy="39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그룹 258"/>
          <p:cNvGrpSpPr/>
          <p:nvPr/>
        </p:nvGrpSpPr>
        <p:grpSpPr>
          <a:xfrm>
            <a:off x="8596539" y="2252627"/>
            <a:ext cx="740937" cy="321568"/>
            <a:chOff x="3031370" y="1036485"/>
            <a:chExt cx="740937" cy="321568"/>
          </a:xfrm>
        </p:grpSpPr>
        <p:sp>
          <p:nvSpPr>
            <p:cNvPr id="260" name="타원 259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검색일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62" name="직선 연결선 261"/>
          <p:cNvCxnSpPr/>
          <p:nvPr/>
        </p:nvCxnSpPr>
        <p:spPr>
          <a:xfrm flipV="1">
            <a:off x="8756512" y="2511812"/>
            <a:ext cx="436334" cy="134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그룹 222"/>
          <p:cNvGrpSpPr/>
          <p:nvPr/>
        </p:nvGrpSpPr>
        <p:grpSpPr>
          <a:xfrm>
            <a:off x="5076977" y="5316593"/>
            <a:ext cx="740937" cy="321568"/>
            <a:chOff x="3031370" y="1036485"/>
            <a:chExt cx="740937" cy="321568"/>
          </a:xfrm>
        </p:grpSpPr>
        <p:sp>
          <p:nvSpPr>
            <p:cNvPr id="253" name="타원 252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031370" y="106945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5651303" y="5316593"/>
            <a:ext cx="740937" cy="321568"/>
            <a:chOff x="3044814" y="1036485"/>
            <a:chExt cx="740937" cy="321568"/>
          </a:xfrm>
        </p:grpSpPr>
        <p:sp>
          <p:nvSpPr>
            <p:cNvPr id="256" name="타원 255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044814" y="1076742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생년월일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76" name="직선 연결선 275"/>
          <p:cNvCxnSpPr/>
          <p:nvPr/>
        </p:nvCxnSpPr>
        <p:spPr>
          <a:xfrm>
            <a:off x="5255197" y="5586064"/>
            <a:ext cx="39741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그룹 276"/>
          <p:cNvGrpSpPr/>
          <p:nvPr/>
        </p:nvGrpSpPr>
        <p:grpSpPr>
          <a:xfrm>
            <a:off x="5651303" y="5642668"/>
            <a:ext cx="740937" cy="321568"/>
            <a:chOff x="3043222" y="1036485"/>
            <a:chExt cx="740937" cy="321568"/>
          </a:xfrm>
        </p:grpSpPr>
        <p:sp>
          <p:nvSpPr>
            <p:cNvPr id="278" name="타원 277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043222" y="1068575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이메일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6" name="직선 연결선 15"/>
          <p:cNvCxnSpPr>
            <a:stCxn id="253" idx="0"/>
            <a:endCxn id="2" idx="2"/>
          </p:cNvCxnSpPr>
          <p:nvPr/>
        </p:nvCxnSpPr>
        <p:spPr>
          <a:xfrm flipV="1">
            <a:off x="5453906" y="5217563"/>
            <a:ext cx="286664" cy="990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56" idx="0"/>
            <a:endCxn id="2" idx="2"/>
          </p:cNvCxnSpPr>
          <p:nvPr/>
        </p:nvCxnSpPr>
        <p:spPr>
          <a:xfrm flipH="1" flipV="1">
            <a:off x="5740570" y="5217563"/>
            <a:ext cx="274218" cy="990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그룹 281"/>
          <p:cNvGrpSpPr/>
          <p:nvPr/>
        </p:nvGrpSpPr>
        <p:grpSpPr>
          <a:xfrm>
            <a:off x="5098692" y="5642668"/>
            <a:ext cx="740937" cy="321568"/>
            <a:chOff x="3053085" y="1036485"/>
            <a:chExt cx="740937" cy="321568"/>
          </a:xfrm>
        </p:grpSpPr>
        <p:sp>
          <p:nvSpPr>
            <p:cNvPr id="283" name="타원 282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053085" y="1078643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5081108" y="5964236"/>
            <a:ext cx="740937" cy="321568"/>
            <a:chOff x="3035501" y="1036485"/>
            <a:chExt cx="740937" cy="321568"/>
          </a:xfrm>
        </p:grpSpPr>
        <p:sp>
          <p:nvSpPr>
            <p:cNvPr id="286" name="타원 285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035501" y="1078643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이름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5081108" y="6297489"/>
            <a:ext cx="740937" cy="321568"/>
            <a:chOff x="3035501" y="1036485"/>
            <a:chExt cx="740937" cy="321568"/>
          </a:xfrm>
        </p:grpSpPr>
        <p:sp>
          <p:nvSpPr>
            <p:cNvPr id="289" name="타원 288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035501" y="1078643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닉네임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91" name="그룹 290"/>
          <p:cNvGrpSpPr/>
          <p:nvPr/>
        </p:nvGrpSpPr>
        <p:grpSpPr>
          <a:xfrm>
            <a:off x="5660095" y="5947450"/>
            <a:ext cx="740937" cy="369332"/>
            <a:chOff x="3052014" y="1024615"/>
            <a:chExt cx="740937" cy="369332"/>
          </a:xfrm>
        </p:grpSpPr>
        <p:sp>
          <p:nvSpPr>
            <p:cNvPr id="292" name="타원 291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052014" y="1024615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핸드폰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번호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94" name="그룹 293"/>
          <p:cNvGrpSpPr/>
          <p:nvPr/>
        </p:nvGrpSpPr>
        <p:grpSpPr>
          <a:xfrm>
            <a:off x="5660095" y="6282462"/>
            <a:ext cx="740937" cy="321568"/>
            <a:chOff x="3052014" y="1036485"/>
            <a:chExt cx="740937" cy="321568"/>
          </a:xfrm>
        </p:grpSpPr>
        <p:sp>
          <p:nvSpPr>
            <p:cNvPr id="295" name="타원 294"/>
            <p:cNvSpPr/>
            <p:nvPr/>
          </p:nvSpPr>
          <p:spPr>
            <a:xfrm>
              <a:off x="3133081" y="1036485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3052014" y="107820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주소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3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20174" y="254721"/>
            <a:ext cx="35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■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EAT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딜과 그 외 객체 관계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43" name="직선 연결선 242"/>
          <p:cNvCxnSpPr/>
          <p:nvPr/>
        </p:nvCxnSpPr>
        <p:spPr>
          <a:xfrm>
            <a:off x="8393948" y="2491491"/>
            <a:ext cx="385492" cy="1956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flipV="1">
            <a:off x="8513512" y="2267278"/>
            <a:ext cx="375209" cy="2347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 flipV="1">
            <a:off x="8282500" y="1908198"/>
            <a:ext cx="7237" cy="3107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27" idx="0"/>
          </p:cNvCxnSpPr>
          <p:nvPr/>
        </p:nvCxnSpPr>
        <p:spPr>
          <a:xfrm flipH="1" flipV="1">
            <a:off x="8185013" y="2304513"/>
            <a:ext cx="277236" cy="4744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04" idx="0"/>
          </p:cNvCxnSpPr>
          <p:nvPr/>
        </p:nvCxnSpPr>
        <p:spPr>
          <a:xfrm flipV="1">
            <a:off x="7775981" y="2508756"/>
            <a:ext cx="257140" cy="23221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7722053" y="2442924"/>
            <a:ext cx="355006" cy="170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7776912" y="2122323"/>
            <a:ext cx="350382" cy="2723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endCxn id="4" idx="1"/>
          </p:cNvCxnSpPr>
          <p:nvPr/>
        </p:nvCxnSpPr>
        <p:spPr>
          <a:xfrm>
            <a:off x="6143914" y="3467942"/>
            <a:ext cx="325181" cy="1863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6234180" y="3677182"/>
            <a:ext cx="234915" cy="1415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5206619" y="3914068"/>
            <a:ext cx="644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932068" y="3471011"/>
            <a:ext cx="109503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endCxn id="63" idx="1"/>
          </p:cNvCxnSpPr>
          <p:nvPr/>
        </p:nvCxnSpPr>
        <p:spPr>
          <a:xfrm flipV="1">
            <a:off x="3137751" y="3666983"/>
            <a:ext cx="309788" cy="3170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822110" y="1319860"/>
            <a:ext cx="9792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1281269" y="1107471"/>
            <a:ext cx="740937" cy="369332"/>
            <a:chOff x="1169458" y="2434761"/>
            <a:chExt cx="740937" cy="369332"/>
          </a:xfrm>
        </p:grpSpPr>
        <p:sp>
          <p:nvSpPr>
            <p:cNvPr id="132" name="타원 131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69458" y="2434761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번호</a:t>
              </a:r>
              <a:endParaRPr lang="en-US" altLang="ko-KR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847273" y="1151456"/>
            <a:ext cx="740937" cy="321568"/>
            <a:chOff x="1161838" y="2478746"/>
            <a:chExt cx="740937" cy="321568"/>
          </a:xfrm>
        </p:grpSpPr>
        <p:sp>
          <p:nvSpPr>
            <p:cNvPr id="58" name="타원 57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61838" y="2495721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딜명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004881" y="1321346"/>
            <a:ext cx="417349" cy="371749"/>
            <a:chOff x="2201317" y="1035019"/>
            <a:chExt cx="417349" cy="371749"/>
          </a:xfrm>
        </p:grpSpPr>
        <p:cxnSp>
          <p:nvCxnSpPr>
            <p:cNvPr id="69" name="직선 연결선 68"/>
            <p:cNvCxnSpPr>
              <a:endCxn id="60" idx="1"/>
            </p:cNvCxnSpPr>
            <p:nvPr/>
          </p:nvCxnSpPr>
          <p:spPr>
            <a:xfrm>
              <a:off x="2214982" y="1035019"/>
              <a:ext cx="403684" cy="19674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endCxn id="60" idx="1"/>
            </p:cNvCxnSpPr>
            <p:nvPr/>
          </p:nvCxnSpPr>
          <p:spPr>
            <a:xfrm flipV="1">
              <a:off x="2201317" y="1231768"/>
              <a:ext cx="417349" cy="175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직선 연결선 80"/>
          <p:cNvCxnSpPr/>
          <p:nvPr/>
        </p:nvCxnSpPr>
        <p:spPr>
          <a:xfrm>
            <a:off x="1761248" y="1678482"/>
            <a:ext cx="115265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861112" y="1550795"/>
            <a:ext cx="0" cy="429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4426" y="3666983"/>
            <a:ext cx="2557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146419" y="3784628"/>
            <a:ext cx="2283216" cy="19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" idx="3"/>
          </p:cNvCxnSpPr>
          <p:nvPr/>
        </p:nvCxnSpPr>
        <p:spPr>
          <a:xfrm>
            <a:off x="4318996" y="5850168"/>
            <a:ext cx="5313451" cy="2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3" idx="2"/>
            <a:endCxn id="3" idx="0"/>
          </p:cNvCxnSpPr>
          <p:nvPr/>
        </p:nvCxnSpPr>
        <p:spPr>
          <a:xfrm>
            <a:off x="9702067" y="3835112"/>
            <a:ext cx="3470" cy="185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422230" y="5691090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일반회원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57154" y="5690892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" name="직선 연결선 7"/>
          <p:cNvCxnSpPr>
            <a:stCxn id="2" idx="3"/>
          </p:cNvCxnSpPr>
          <p:nvPr/>
        </p:nvCxnSpPr>
        <p:spPr>
          <a:xfrm flipV="1">
            <a:off x="4318996" y="1518094"/>
            <a:ext cx="5110639" cy="433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469095" y="3495243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EAT</a:t>
            </a:r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딜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7874190" y="2227644"/>
            <a:ext cx="827673" cy="4387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등록신청</a:t>
            </a:r>
            <a:endParaRPr lang="ko-KR" altLang="en-US" sz="900" b="1" dirty="0">
              <a:solidFill>
                <a:schemeClr val="accent2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6318746" y="5630807"/>
            <a:ext cx="827673" cy="4387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  <a:endParaRPr lang="ko-KR" altLang="en-US" sz="900" b="1" dirty="0">
              <a:solidFill>
                <a:schemeClr val="accent2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다이아몬드 32"/>
          <p:cNvSpPr/>
          <p:nvPr/>
        </p:nvSpPr>
        <p:spPr>
          <a:xfrm>
            <a:off x="9288230" y="3396390"/>
            <a:ext cx="827673" cy="4387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  <a:endParaRPr lang="ko-KR" altLang="en-US" sz="900" b="1" dirty="0">
              <a:solidFill>
                <a:schemeClr val="accent2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7706327" y="4430933"/>
            <a:ext cx="827673" cy="4387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  <a:endParaRPr lang="ko-KR" altLang="en-US" sz="900" b="1" dirty="0">
              <a:solidFill>
                <a:schemeClr val="accent2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56755" y="1355750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업체회원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37536" y="4589234"/>
            <a:ext cx="827673" cy="438722"/>
            <a:chOff x="3245142" y="3943715"/>
            <a:chExt cx="827673" cy="438722"/>
          </a:xfrm>
        </p:grpSpPr>
        <p:sp>
          <p:nvSpPr>
            <p:cNvPr id="5" name="다이아몬드 4"/>
            <p:cNvSpPr/>
            <p:nvPr/>
          </p:nvSpPr>
          <p:spPr>
            <a:xfrm>
              <a:off x="3245142" y="3943715"/>
              <a:ext cx="827673" cy="438722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55454" y="4034690"/>
              <a:ext cx="4154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조회</a:t>
              </a:r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422230" y="1359017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장바구니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447539" y="3498385"/>
            <a:ext cx="827673" cy="337196"/>
            <a:chOff x="3245142" y="3989435"/>
            <a:chExt cx="827673" cy="337196"/>
          </a:xfrm>
        </p:grpSpPr>
        <p:sp>
          <p:nvSpPr>
            <p:cNvPr id="63" name="다이아몬드 62"/>
            <p:cNvSpPr/>
            <p:nvPr/>
          </p:nvSpPr>
          <p:spPr>
            <a:xfrm>
              <a:off x="3245142" y="3989435"/>
              <a:ext cx="827673" cy="33719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441370" y="4034690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결제</a:t>
              </a:r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890110" y="1528248"/>
            <a:ext cx="740937" cy="321568"/>
            <a:chOff x="1168961" y="2478746"/>
            <a:chExt cx="740937" cy="321568"/>
          </a:xfrm>
        </p:grpSpPr>
        <p:sp>
          <p:nvSpPr>
            <p:cNvPr id="67" name="타원 66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68961" y="2510297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가격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291588" y="1515161"/>
            <a:ext cx="740937" cy="369332"/>
            <a:chOff x="1161838" y="2458777"/>
            <a:chExt cx="740937" cy="369332"/>
          </a:xfrm>
        </p:grpSpPr>
        <p:sp>
          <p:nvSpPr>
            <p:cNvPr id="71" name="타원 70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61838" y="2458777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장바구니번호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447996" y="1140516"/>
            <a:ext cx="740937" cy="369332"/>
            <a:chOff x="1169458" y="2457621"/>
            <a:chExt cx="740937" cy="369332"/>
          </a:xfrm>
        </p:grpSpPr>
        <p:sp>
          <p:nvSpPr>
            <p:cNvPr id="74" name="타원 73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69458" y="2457621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478904" y="1528248"/>
            <a:ext cx="740937" cy="321568"/>
            <a:chOff x="1171288" y="2478746"/>
            <a:chExt cx="740937" cy="321568"/>
          </a:xfrm>
        </p:grpSpPr>
        <p:sp>
          <p:nvSpPr>
            <p:cNvPr id="77" name="타원 76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71288" y="2518844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87" name="직선 연결선 86"/>
          <p:cNvCxnSpPr/>
          <p:nvPr/>
        </p:nvCxnSpPr>
        <p:spPr>
          <a:xfrm>
            <a:off x="1481052" y="1805946"/>
            <a:ext cx="39431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4" idx="0"/>
            <a:endCxn id="60" idx="3"/>
          </p:cNvCxnSpPr>
          <p:nvPr/>
        </p:nvCxnSpPr>
        <p:spPr>
          <a:xfrm flipH="1" flipV="1">
            <a:off x="4318996" y="1518095"/>
            <a:ext cx="2598482" cy="197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4931479" y="2136669"/>
            <a:ext cx="827673" cy="438722"/>
            <a:chOff x="3245142" y="3943715"/>
            <a:chExt cx="827673" cy="438722"/>
          </a:xfrm>
        </p:grpSpPr>
        <p:sp>
          <p:nvSpPr>
            <p:cNvPr id="102" name="다이아몬드 101"/>
            <p:cNvSpPr/>
            <p:nvPr/>
          </p:nvSpPr>
          <p:spPr>
            <a:xfrm>
              <a:off x="3245142" y="3943715"/>
              <a:ext cx="827673" cy="438722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478314" y="4034690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담기</a:t>
              </a:r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34" name="직선 연결선 133"/>
          <p:cNvCxnSpPr/>
          <p:nvPr/>
        </p:nvCxnSpPr>
        <p:spPr>
          <a:xfrm>
            <a:off x="1463113" y="1423543"/>
            <a:ext cx="39431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1849199" y="3307158"/>
            <a:ext cx="102617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1921311" y="3146374"/>
            <a:ext cx="740937" cy="321568"/>
            <a:chOff x="1161838" y="2478746"/>
            <a:chExt cx="740937" cy="321568"/>
          </a:xfrm>
        </p:grpSpPr>
        <p:sp>
          <p:nvSpPr>
            <p:cNvPr id="112" name="타원 111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161838" y="2495721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딜명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006807" y="3308644"/>
            <a:ext cx="440732" cy="371749"/>
            <a:chOff x="2201317" y="1035019"/>
            <a:chExt cx="440732" cy="371749"/>
          </a:xfrm>
        </p:grpSpPr>
        <p:cxnSp>
          <p:nvCxnSpPr>
            <p:cNvPr id="107" name="직선 연결선 106"/>
            <p:cNvCxnSpPr>
              <a:endCxn id="63" idx="1"/>
            </p:cNvCxnSpPr>
            <p:nvPr/>
          </p:nvCxnSpPr>
          <p:spPr>
            <a:xfrm>
              <a:off x="2214982" y="1035019"/>
              <a:ext cx="427067" cy="35833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endCxn id="63" idx="1"/>
            </p:cNvCxnSpPr>
            <p:nvPr/>
          </p:nvCxnSpPr>
          <p:spPr>
            <a:xfrm flipV="1">
              <a:off x="2201317" y="1393358"/>
              <a:ext cx="440732" cy="1341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직선 연결선 108"/>
          <p:cNvCxnSpPr/>
          <p:nvPr/>
        </p:nvCxnSpPr>
        <p:spPr>
          <a:xfrm>
            <a:off x="1824036" y="3664470"/>
            <a:ext cx="115265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1945775" y="3514236"/>
            <a:ext cx="740937" cy="321568"/>
            <a:chOff x="1161838" y="2478746"/>
            <a:chExt cx="740937" cy="321568"/>
          </a:xfrm>
        </p:grpSpPr>
        <p:sp>
          <p:nvSpPr>
            <p:cNvPr id="115" name="타원 114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61838" y="2495721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가격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354376" y="3521118"/>
            <a:ext cx="740937" cy="321568"/>
            <a:chOff x="1161838" y="2478746"/>
            <a:chExt cx="740937" cy="321568"/>
          </a:xfrm>
        </p:grpSpPr>
        <p:sp>
          <p:nvSpPr>
            <p:cNvPr id="118" name="타원 117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61838" y="2495721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구매자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522034" y="3127814"/>
            <a:ext cx="740937" cy="369332"/>
            <a:chOff x="1169458" y="2457621"/>
            <a:chExt cx="740937" cy="369332"/>
          </a:xfrm>
        </p:grpSpPr>
        <p:sp>
          <p:nvSpPr>
            <p:cNvPr id="121" name="타원 120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69458" y="2457621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2532242" y="3514236"/>
            <a:ext cx="740937" cy="321568"/>
            <a:chOff x="1161838" y="2478746"/>
            <a:chExt cx="740937" cy="321568"/>
          </a:xfrm>
        </p:grpSpPr>
        <p:sp>
          <p:nvSpPr>
            <p:cNvPr id="124" name="타원 123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61838" y="2495721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26" name="직선 연결선 125"/>
          <p:cNvCxnSpPr/>
          <p:nvPr/>
        </p:nvCxnSpPr>
        <p:spPr>
          <a:xfrm>
            <a:off x="1543840" y="3791934"/>
            <a:ext cx="39431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1342215" y="3126502"/>
            <a:ext cx="740937" cy="369332"/>
            <a:chOff x="1169730" y="2458874"/>
            <a:chExt cx="740937" cy="369332"/>
          </a:xfrm>
        </p:grpSpPr>
        <p:sp>
          <p:nvSpPr>
            <p:cNvPr id="129" name="타원 128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169730" y="2458874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번호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27" name="직선 연결선 126"/>
          <p:cNvCxnSpPr/>
          <p:nvPr/>
        </p:nvCxnSpPr>
        <p:spPr>
          <a:xfrm>
            <a:off x="1526996" y="3409570"/>
            <a:ext cx="39431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2093387" y="4006721"/>
            <a:ext cx="88330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1945775" y="3856487"/>
            <a:ext cx="740937" cy="321568"/>
            <a:chOff x="1161838" y="2478746"/>
            <a:chExt cx="740937" cy="321568"/>
          </a:xfrm>
        </p:grpSpPr>
        <p:sp>
          <p:nvSpPr>
            <p:cNvPr id="143" name="타원 142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161838" y="2513858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마일리지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560496" y="3856487"/>
            <a:ext cx="740937" cy="321568"/>
            <a:chOff x="1190092" y="2478746"/>
            <a:chExt cx="740937" cy="321568"/>
          </a:xfrm>
        </p:grpSpPr>
        <p:sp>
          <p:nvSpPr>
            <p:cNvPr id="149" name="타원 148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90092" y="2513858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카드번호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5092147" y="3310227"/>
            <a:ext cx="740937" cy="321568"/>
            <a:chOff x="1171074" y="2478746"/>
            <a:chExt cx="740937" cy="321568"/>
          </a:xfrm>
        </p:grpSpPr>
        <p:sp>
          <p:nvSpPr>
            <p:cNvPr id="168" name="타원 167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171074" y="2514193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딜명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5090353" y="3699535"/>
            <a:ext cx="740937" cy="362776"/>
            <a:chOff x="1161838" y="2478746"/>
            <a:chExt cx="740937" cy="321568"/>
          </a:xfrm>
        </p:grpSpPr>
        <p:sp>
          <p:nvSpPr>
            <p:cNvPr id="171" name="타원 170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161838" y="2528643"/>
              <a:ext cx="740937" cy="2046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가격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5658992" y="3290355"/>
            <a:ext cx="740937" cy="369332"/>
            <a:chOff x="1169458" y="2457621"/>
            <a:chExt cx="740937" cy="369332"/>
          </a:xfrm>
        </p:grpSpPr>
        <p:sp>
          <p:nvSpPr>
            <p:cNvPr id="174" name="타원 173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69458" y="2457621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5655433" y="3709565"/>
            <a:ext cx="740937" cy="362776"/>
            <a:chOff x="1161838" y="2478746"/>
            <a:chExt cx="740937" cy="321568"/>
          </a:xfrm>
        </p:grpSpPr>
        <p:sp>
          <p:nvSpPr>
            <p:cNvPr id="177" name="타원 176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61838" y="2519509"/>
              <a:ext cx="740937" cy="2046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4528647" y="3290355"/>
            <a:ext cx="740937" cy="369332"/>
            <a:chOff x="3694603" y="3004028"/>
            <a:chExt cx="740937" cy="369332"/>
          </a:xfrm>
        </p:grpSpPr>
        <p:sp>
          <p:nvSpPr>
            <p:cNvPr id="180" name="타원 179"/>
            <p:cNvSpPr/>
            <p:nvPr/>
          </p:nvSpPr>
          <p:spPr>
            <a:xfrm>
              <a:off x="3787219" y="3023900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>
              <a:off x="3844952" y="3286195"/>
              <a:ext cx="425768" cy="9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3694603" y="3004028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번호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7405512" y="2684684"/>
            <a:ext cx="740937" cy="362776"/>
            <a:chOff x="1161838" y="2478746"/>
            <a:chExt cx="740937" cy="321568"/>
          </a:xfrm>
        </p:grpSpPr>
        <p:sp>
          <p:nvSpPr>
            <p:cNvPr id="203" name="타원 202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161838" y="2528643"/>
              <a:ext cx="740937" cy="2046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가격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7919267" y="1727542"/>
            <a:ext cx="740937" cy="369332"/>
            <a:chOff x="3694603" y="3004028"/>
            <a:chExt cx="740937" cy="369332"/>
          </a:xfrm>
        </p:grpSpPr>
        <p:sp>
          <p:nvSpPr>
            <p:cNvPr id="207" name="타원 206"/>
            <p:cNvSpPr/>
            <p:nvPr/>
          </p:nvSpPr>
          <p:spPr>
            <a:xfrm>
              <a:off x="3787219" y="3023900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08" name="직선 연결선 207"/>
            <p:cNvCxnSpPr/>
            <p:nvPr/>
          </p:nvCxnSpPr>
          <p:spPr>
            <a:xfrm>
              <a:off x="3844952" y="3286195"/>
              <a:ext cx="425768" cy="9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3694603" y="3004028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번호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8633396" y="2099591"/>
            <a:ext cx="740937" cy="321568"/>
            <a:chOff x="1189546" y="2478746"/>
            <a:chExt cx="740937" cy="321568"/>
          </a:xfrm>
        </p:grpSpPr>
        <p:sp>
          <p:nvSpPr>
            <p:cNvPr id="211" name="타원 210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189546" y="2514193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딜명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4534426" y="3701679"/>
            <a:ext cx="740937" cy="369332"/>
            <a:chOff x="1169458" y="2457621"/>
            <a:chExt cx="740937" cy="369332"/>
          </a:xfrm>
        </p:grpSpPr>
        <p:sp>
          <p:nvSpPr>
            <p:cNvPr id="214" name="타원 213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169458" y="2457621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사진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8581002" y="2490426"/>
            <a:ext cx="740937" cy="369332"/>
            <a:chOff x="1169458" y="2457621"/>
            <a:chExt cx="740937" cy="369332"/>
          </a:xfrm>
        </p:grpSpPr>
        <p:sp>
          <p:nvSpPr>
            <p:cNvPr id="217" name="타원 216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169458" y="2457621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7342573" y="1877074"/>
            <a:ext cx="740937" cy="369332"/>
            <a:chOff x="1169458" y="2457621"/>
            <a:chExt cx="740937" cy="369332"/>
          </a:xfrm>
        </p:grpSpPr>
        <p:sp>
          <p:nvSpPr>
            <p:cNvPr id="220" name="타원 219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169458" y="2457621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사진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7158619" y="2257818"/>
            <a:ext cx="740937" cy="362776"/>
            <a:chOff x="1161838" y="2478746"/>
            <a:chExt cx="740937" cy="321568"/>
          </a:xfrm>
        </p:grpSpPr>
        <p:sp>
          <p:nvSpPr>
            <p:cNvPr id="223" name="타원 222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61838" y="2519509"/>
              <a:ext cx="740937" cy="2046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8091780" y="2722650"/>
            <a:ext cx="740937" cy="362776"/>
            <a:chOff x="1161838" y="2478746"/>
            <a:chExt cx="740937" cy="321568"/>
          </a:xfrm>
        </p:grpSpPr>
        <p:sp>
          <p:nvSpPr>
            <p:cNvPr id="226" name="타원 225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161838" y="2528643"/>
              <a:ext cx="740937" cy="2046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등록상태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48" name="직선 연결선 247"/>
          <p:cNvCxnSpPr>
            <a:stCxn id="33" idx="0"/>
            <a:endCxn id="6" idx="2"/>
          </p:cNvCxnSpPr>
          <p:nvPr/>
        </p:nvCxnSpPr>
        <p:spPr>
          <a:xfrm flipV="1">
            <a:off x="9702067" y="1673905"/>
            <a:ext cx="3071" cy="172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/>
          <p:cNvGrpSpPr/>
          <p:nvPr/>
        </p:nvGrpSpPr>
        <p:grpSpPr>
          <a:xfrm>
            <a:off x="8888960" y="426124"/>
            <a:ext cx="740937" cy="321568"/>
            <a:chOff x="3050261" y="1404492"/>
            <a:chExt cx="740937" cy="321568"/>
          </a:xfrm>
        </p:grpSpPr>
        <p:sp>
          <p:nvSpPr>
            <p:cNvPr id="193" name="타원 192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050261" y="1439939"/>
              <a:ext cx="74093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업체명</a:t>
              </a:r>
              <a:endParaRPr lang="ko-KR" altLang="en-US" sz="10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10558377" y="753523"/>
            <a:ext cx="740937" cy="321568"/>
            <a:chOff x="3050261" y="1404492"/>
            <a:chExt cx="740937" cy="321568"/>
          </a:xfrm>
        </p:grpSpPr>
        <p:sp>
          <p:nvSpPr>
            <p:cNvPr id="198" name="타원 197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50261" y="1437456"/>
              <a:ext cx="74093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키워드</a:t>
              </a:r>
              <a:endParaRPr lang="ko-KR" altLang="en-US" sz="10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9994838" y="720985"/>
            <a:ext cx="740937" cy="369332"/>
            <a:chOff x="3050261" y="1371954"/>
            <a:chExt cx="740937" cy="369332"/>
          </a:xfrm>
        </p:grpSpPr>
        <p:sp>
          <p:nvSpPr>
            <p:cNvPr id="228" name="타원 227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050261" y="1371954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관리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10008930" y="390770"/>
            <a:ext cx="740937" cy="366806"/>
            <a:chOff x="3050261" y="1359254"/>
            <a:chExt cx="740937" cy="366806"/>
          </a:xfrm>
        </p:grpSpPr>
        <p:sp>
          <p:nvSpPr>
            <p:cNvPr id="233" name="타원 232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050261" y="1359254"/>
              <a:ext cx="74093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9437804" y="714308"/>
            <a:ext cx="740937" cy="366806"/>
            <a:chOff x="3050261" y="1359254"/>
            <a:chExt cx="740937" cy="366806"/>
          </a:xfrm>
        </p:grpSpPr>
        <p:sp>
          <p:nvSpPr>
            <p:cNvPr id="238" name="타원 237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050261" y="1359254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42" name="타원 241"/>
          <p:cNvSpPr/>
          <p:nvPr/>
        </p:nvSpPr>
        <p:spPr>
          <a:xfrm>
            <a:off x="9549558" y="426124"/>
            <a:ext cx="550436" cy="3215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4" name="타원 243"/>
          <p:cNvSpPr/>
          <p:nvPr/>
        </p:nvSpPr>
        <p:spPr>
          <a:xfrm>
            <a:off x="8429641" y="753523"/>
            <a:ext cx="550436" cy="3215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8885323" y="701935"/>
            <a:ext cx="740937" cy="373156"/>
            <a:chOff x="3050261" y="1352904"/>
            <a:chExt cx="740937" cy="373156"/>
          </a:xfrm>
        </p:grpSpPr>
        <p:sp>
          <p:nvSpPr>
            <p:cNvPr id="246" name="타원 245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050261" y="1352904"/>
              <a:ext cx="74093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8347228" y="426124"/>
            <a:ext cx="740937" cy="369332"/>
            <a:chOff x="743195" y="3914537"/>
            <a:chExt cx="740937" cy="369332"/>
          </a:xfrm>
        </p:grpSpPr>
        <p:sp>
          <p:nvSpPr>
            <p:cNvPr id="250" name="타원 249"/>
            <p:cNvSpPr/>
            <p:nvPr/>
          </p:nvSpPr>
          <p:spPr>
            <a:xfrm>
              <a:off x="828246" y="3920560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1" name="직선 연결선 250"/>
            <p:cNvCxnSpPr/>
            <p:nvPr/>
          </p:nvCxnSpPr>
          <p:spPr>
            <a:xfrm>
              <a:off x="865573" y="4160133"/>
              <a:ext cx="46800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743195" y="3914537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사업자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번호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53" name="직사각형 252"/>
          <p:cNvSpPr/>
          <p:nvPr/>
        </p:nvSpPr>
        <p:spPr>
          <a:xfrm>
            <a:off x="8688322" y="809601"/>
            <a:ext cx="11481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카테고리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8147304" y="803131"/>
            <a:ext cx="11481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9247452" y="475732"/>
            <a:ext cx="11481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업체주소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9255512" y="788513"/>
            <a:ext cx="11481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예약관리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9822883" y="475397"/>
            <a:ext cx="11481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업체사진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5" name="직선 연결선 14"/>
          <p:cNvCxnSpPr>
            <a:stCxn id="6" idx="0"/>
            <a:endCxn id="246" idx="4"/>
          </p:cNvCxnSpPr>
          <p:nvPr/>
        </p:nvCxnSpPr>
        <p:spPr>
          <a:xfrm flipH="1" flipV="1">
            <a:off x="9261049" y="1075091"/>
            <a:ext cx="444089" cy="28065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0"/>
          </p:cNvCxnSpPr>
          <p:nvPr/>
        </p:nvCxnSpPr>
        <p:spPr>
          <a:xfrm flipV="1">
            <a:off x="9705138" y="1032708"/>
            <a:ext cx="473603" cy="323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그룹 185"/>
          <p:cNvGrpSpPr/>
          <p:nvPr/>
        </p:nvGrpSpPr>
        <p:grpSpPr>
          <a:xfrm>
            <a:off x="8512747" y="1706217"/>
            <a:ext cx="740937" cy="369332"/>
            <a:chOff x="743195" y="3914537"/>
            <a:chExt cx="740937" cy="369332"/>
          </a:xfrm>
        </p:grpSpPr>
        <p:sp>
          <p:nvSpPr>
            <p:cNvPr id="187" name="타원 186"/>
            <p:cNvSpPr/>
            <p:nvPr/>
          </p:nvSpPr>
          <p:spPr>
            <a:xfrm>
              <a:off x="828246" y="3920560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88" name="직선 연결선 187"/>
            <p:cNvCxnSpPr/>
            <p:nvPr/>
          </p:nvCxnSpPr>
          <p:spPr>
            <a:xfrm>
              <a:off x="865573" y="4160133"/>
              <a:ext cx="46800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43195" y="3914537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사업자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번호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 flipV="1">
            <a:off x="8431442" y="1996022"/>
            <a:ext cx="296105" cy="30080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9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7820017" y="3368732"/>
            <a:ext cx="198692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연결선 504"/>
          <p:cNvCxnSpPr/>
          <p:nvPr/>
        </p:nvCxnSpPr>
        <p:spPr>
          <a:xfrm>
            <a:off x="4828881" y="3999394"/>
            <a:ext cx="629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0173" y="254721"/>
            <a:ext cx="554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■ 공지사항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챗봇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 채팅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FAQ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05" name="직선 연결선 304"/>
          <p:cNvCxnSpPr>
            <a:stCxn id="259" idx="0"/>
          </p:cNvCxnSpPr>
          <p:nvPr/>
        </p:nvCxnSpPr>
        <p:spPr>
          <a:xfrm flipV="1">
            <a:off x="3765243" y="3048093"/>
            <a:ext cx="250498" cy="16774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259" idx="2"/>
          </p:cNvCxnSpPr>
          <p:nvPr/>
        </p:nvCxnSpPr>
        <p:spPr>
          <a:xfrm>
            <a:off x="3765243" y="3533997"/>
            <a:ext cx="349342" cy="2368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>
            <a:endCxn id="259" idx="2"/>
          </p:cNvCxnSpPr>
          <p:nvPr/>
        </p:nvCxnSpPr>
        <p:spPr>
          <a:xfrm flipV="1">
            <a:off x="3272816" y="3533997"/>
            <a:ext cx="492427" cy="2507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 flipV="1">
            <a:off x="3006835" y="3368732"/>
            <a:ext cx="639857" cy="65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3408302" y="2995944"/>
            <a:ext cx="329718" cy="2350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2892487" y="2834847"/>
            <a:ext cx="740937" cy="321568"/>
            <a:chOff x="1178336" y="2478746"/>
            <a:chExt cx="740937" cy="321568"/>
          </a:xfrm>
        </p:grpSpPr>
        <p:sp>
          <p:nvSpPr>
            <p:cNvPr id="132" name="타원 131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78336" y="2527410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글 번호</a:t>
              </a:r>
              <a:endParaRPr lang="en-US" altLang="ko-KR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612012" y="3224015"/>
            <a:ext cx="740937" cy="321568"/>
            <a:chOff x="1161838" y="2478746"/>
            <a:chExt cx="740937" cy="321568"/>
          </a:xfrm>
        </p:grpSpPr>
        <p:sp>
          <p:nvSpPr>
            <p:cNvPr id="58" name="타원 57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61838" y="2512973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제목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139791" y="5107577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일반회원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72180" y="5100745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업체회원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799788" y="3643991"/>
            <a:ext cx="740937" cy="321568"/>
            <a:chOff x="1161838" y="2478746"/>
            <a:chExt cx="740937" cy="321568"/>
          </a:xfrm>
        </p:grpSpPr>
        <p:sp>
          <p:nvSpPr>
            <p:cNvPr id="67" name="타원 66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61838" y="2521539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글 내용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840228" y="3626776"/>
            <a:ext cx="740937" cy="321568"/>
            <a:chOff x="1161838" y="2478746"/>
            <a:chExt cx="740937" cy="321568"/>
          </a:xfrm>
        </p:grpSpPr>
        <p:sp>
          <p:nvSpPr>
            <p:cNvPr id="71" name="타원 70"/>
            <p:cNvSpPr/>
            <p:nvPr/>
          </p:nvSpPr>
          <p:spPr>
            <a:xfrm>
              <a:off x="1262346" y="2478746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61838" y="2510055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날짜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5217147" y="1143899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5774556" y="2096795"/>
            <a:ext cx="1626363" cy="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/>
          <p:cNvGrpSpPr/>
          <p:nvPr/>
        </p:nvGrpSpPr>
        <p:grpSpPr>
          <a:xfrm>
            <a:off x="5251694" y="1985418"/>
            <a:ext cx="827673" cy="234809"/>
            <a:chOff x="3240926" y="4019471"/>
            <a:chExt cx="827673" cy="316030"/>
          </a:xfrm>
        </p:grpSpPr>
        <p:sp>
          <p:nvSpPr>
            <p:cNvPr id="190" name="다이아몬드 189"/>
            <p:cNvSpPr/>
            <p:nvPr/>
          </p:nvSpPr>
          <p:spPr>
            <a:xfrm>
              <a:off x="3240926" y="4019471"/>
              <a:ext cx="827673" cy="315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450754" y="4024824"/>
              <a:ext cx="409086" cy="310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관리</a:t>
              </a:r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895005" y="2837925"/>
            <a:ext cx="740937" cy="321568"/>
            <a:chOff x="1661685" y="1496416"/>
            <a:chExt cx="740937" cy="321568"/>
          </a:xfrm>
        </p:grpSpPr>
        <p:grpSp>
          <p:nvGrpSpPr>
            <p:cNvPr id="73" name="그룹 72"/>
            <p:cNvGrpSpPr/>
            <p:nvPr/>
          </p:nvGrpSpPr>
          <p:grpSpPr>
            <a:xfrm>
              <a:off x="1661685" y="1496416"/>
              <a:ext cx="740937" cy="321568"/>
              <a:chOff x="1169458" y="2478746"/>
              <a:chExt cx="740937" cy="32156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1262346" y="2478746"/>
                <a:ext cx="550436" cy="32156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169458" y="2509278"/>
                <a:ext cx="740937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작성자</a:t>
                </a:r>
                <a:endParaRPr lang="ko-KR" altLang="en-US" sz="900" b="1" dirty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1818656" y="1757640"/>
              <a:ext cx="419929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직선 연결선 197"/>
          <p:cNvCxnSpPr/>
          <p:nvPr/>
        </p:nvCxnSpPr>
        <p:spPr>
          <a:xfrm>
            <a:off x="3006835" y="3888917"/>
            <a:ext cx="41992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190" idx="0"/>
            <a:endCxn id="188" idx="2"/>
          </p:cNvCxnSpPr>
          <p:nvPr/>
        </p:nvCxnSpPr>
        <p:spPr>
          <a:xfrm flipH="1" flipV="1">
            <a:off x="5665530" y="1462054"/>
            <a:ext cx="1" cy="523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endCxn id="259" idx="0"/>
          </p:cNvCxnSpPr>
          <p:nvPr/>
        </p:nvCxnSpPr>
        <p:spPr>
          <a:xfrm>
            <a:off x="3760666" y="2102444"/>
            <a:ext cx="4577" cy="111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3316860" y="3215842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25" name="직선 연결선 324"/>
          <p:cNvCxnSpPr>
            <a:stCxn id="259" idx="2"/>
            <a:endCxn id="331" idx="0"/>
          </p:cNvCxnSpPr>
          <p:nvPr/>
        </p:nvCxnSpPr>
        <p:spPr>
          <a:xfrm>
            <a:off x="3765243" y="3533997"/>
            <a:ext cx="294" cy="67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그룹 329"/>
          <p:cNvGrpSpPr/>
          <p:nvPr/>
        </p:nvGrpSpPr>
        <p:grpSpPr>
          <a:xfrm>
            <a:off x="3397849" y="4206966"/>
            <a:ext cx="735375" cy="271312"/>
            <a:chOff x="3245142" y="3989435"/>
            <a:chExt cx="827673" cy="337196"/>
          </a:xfrm>
        </p:grpSpPr>
        <p:sp>
          <p:nvSpPr>
            <p:cNvPr id="331" name="다이아몬드 330"/>
            <p:cNvSpPr/>
            <p:nvPr/>
          </p:nvSpPr>
          <p:spPr>
            <a:xfrm>
              <a:off x="3245142" y="3989435"/>
              <a:ext cx="827673" cy="33719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3418904" y="4034690"/>
              <a:ext cx="460432" cy="286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조회</a:t>
              </a:r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48" name="직선 연결선 347"/>
          <p:cNvCxnSpPr>
            <a:endCxn id="190" idx="1"/>
          </p:cNvCxnSpPr>
          <p:nvPr/>
        </p:nvCxnSpPr>
        <p:spPr>
          <a:xfrm flipV="1">
            <a:off x="3752836" y="2102444"/>
            <a:ext cx="1498858" cy="1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직사각형 431"/>
          <p:cNvSpPr/>
          <p:nvPr/>
        </p:nvSpPr>
        <p:spPr>
          <a:xfrm>
            <a:off x="5234994" y="3227428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챗봇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39" name="직선 연결선 438"/>
          <p:cNvCxnSpPr>
            <a:stCxn id="432" idx="0"/>
            <a:endCxn id="190" idx="2"/>
          </p:cNvCxnSpPr>
          <p:nvPr/>
        </p:nvCxnSpPr>
        <p:spPr>
          <a:xfrm flipH="1" flipV="1">
            <a:off x="5665531" y="2219466"/>
            <a:ext cx="17846" cy="1007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직사각형 452"/>
          <p:cNvSpPr/>
          <p:nvPr/>
        </p:nvSpPr>
        <p:spPr>
          <a:xfrm>
            <a:off x="6928464" y="3209654"/>
            <a:ext cx="896766" cy="318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 채팅</a:t>
            </a:r>
            <a:endParaRPr lang="ko-KR" altLang="en-US" sz="9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78" name="직선 연결선 477"/>
          <p:cNvCxnSpPr/>
          <p:nvPr/>
        </p:nvCxnSpPr>
        <p:spPr>
          <a:xfrm>
            <a:off x="7400919" y="2095509"/>
            <a:ext cx="0" cy="111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/>
          <p:cNvCxnSpPr>
            <a:endCxn id="2" idx="0"/>
          </p:cNvCxnSpPr>
          <p:nvPr/>
        </p:nvCxnSpPr>
        <p:spPr>
          <a:xfrm>
            <a:off x="6588174" y="4900477"/>
            <a:ext cx="0" cy="20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연결선 493"/>
          <p:cNvCxnSpPr/>
          <p:nvPr/>
        </p:nvCxnSpPr>
        <p:spPr>
          <a:xfrm>
            <a:off x="3760666" y="5780371"/>
            <a:ext cx="1068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/>
          <p:cNvCxnSpPr>
            <a:endCxn id="6" idx="0"/>
          </p:cNvCxnSpPr>
          <p:nvPr/>
        </p:nvCxnSpPr>
        <p:spPr>
          <a:xfrm>
            <a:off x="4820563" y="4891177"/>
            <a:ext cx="0" cy="209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직선 연결선 498"/>
          <p:cNvCxnSpPr/>
          <p:nvPr/>
        </p:nvCxnSpPr>
        <p:spPr>
          <a:xfrm flipV="1">
            <a:off x="6587737" y="3999394"/>
            <a:ext cx="0" cy="9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연결선 500"/>
          <p:cNvCxnSpPr>
            <a:stCxn id="432" idx="2"/>
          </p:cNvCxnSpPr>
          <p:nvPr/>
        </p:nvCxnSpPr>
        <p:spPr>
          <a:xfrm>
            <a:off x="5683377" y="3545583"/>
            <a:ext cx="0" cy="51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직선 연결선 502"/>
          <p:cNvCxnSpPr/>
          <p:nvPr/>
        </p:nvCxnSpPr>
        <p:spPr>
          <a:xfrm>
            <a:off x="5674454" y="3999394"/>
            <a:ext cx="904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그룹 463"/>
          <p:cNvGrpSpPr/>
          <p:nvPr/>
        </p:nvGrpSpPr>
        <p:grpSpPr>
          <a:xfrm>
            <a:off x="5315688" y="3863885"/>
            <a:ext cx="735375" cy="271312"/>
            <a:chOff x="3236566" y="4017845"/>
            <a:chExt cx="827673" cy="337196"/>
          </a:xfrm>
        </p:grpSpPr>
        <p:sp>
          <p:nvSpPr>
            <p:cNvPr id="465" name="다이아몬드 464"/>
            <p:cNvSpPr/>
            <p:nvPr/>
          </p:nvSpPr>
          <p:spPr>
            <a:xfrm>
              <a:off x="3236566" y="4017845"/>
              <a:ext cx="827673" cy="33719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66" name="직사각형 465"/>
            <p:cNvSpPr/>
            <p:nvPr/>
          </p:nvSpPr>
          <p:spPr>
            <a:xfrm>
              <a:off x="3415295" y="4034690"/>
              <a:ext cx="467649" cy="286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</a:t>
              </a:r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507" name="직선 연결선 506"/>
          <p:cNvCxnSpPr/>
          <p:nvPr/>
        </p:nvCxnSpPr>
        <p:spPr>
          <a:xfrm>
            <a:off x="4820563" y="3992708"/>
            <a:ext cx="0" cy="90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510"/>
          <p:cNvCxnSpPr>
            <a:stCxn id="331" idx="2"/>
          </p:cNvCxnSpPr>
          <p:nvPr/>
        </p:nvCxnSpPr>
        <p:spPr>
          <a:xfrm flipH="1">
            <a:off x="3765243" y="4478278"/>
            <a:ext cx="294" cy="130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512"/>
          <p:cNvCxnSpPr>
            <a:stCxn id="6" idx="2"/>
          </p:cNvCxnSpPr>
          <p:nvPr/>
        </p:nvCxnSpPr>
        <p:spPr>
          <a:xfrm>
            <a:off x="4820563" y="5418900"/>
            <a:ext cx="0" cy="36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직선 연결선 518"/>
          <p:cNvCxnSpPr/>
          <p:nvPr/>
        </p:nvCxnSpPr>
        <p:spPr>
          <a:xfrm>
            <a:off x="4809768" y="5780371"/>
            <a:ext cx="1777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520"/>
          <p:cNvCxnSpPr/>
          <p:nvPr/>
        </p:nvCxnSpPr>
        <p:spPr>
          <a:xfrm>
            <a:off x="6578814" y="5418900"/>
            <a:ext cx="0" cy="36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직선 연결선 522"/>
          <p:cNvCxnSpPr/>
          <p:nvPr/>
        </p:nvCxnSpPr>
        <p:spPr>
          <a:xfrm>
            <a:off x="6572495" y="4002484"/>
            <a:ext cx="687047" cy="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직선 연결선 524"/>
          <p:cNvCxnSpPr>
            <a:stCxn id="453" idx="2"/>
          </p:cNvCxnSpPr>
          <p:nvPr/>
        </p:nvCxnSpPr>
        <p:spPr>
          <a:xfrm>
            <a:off x="7376847" y="3527809"/>
            <a:ext cx="0" cy="46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그룹 335"/>
          <p:cNvGrpSpPr/>
          <p:nvPr/>
        </p:nvGrpSpPr>
        <p:grpSpPr>
          <a:xfrm>
            <a:off x="6999338" y="3870481"/>
            <a:ext cx="735375" cy="271312"/>
            <a:chOff x="3236566" y="4017845"/>
            <a:chExt cx="827673" cy="337196"/>
          </a:xfrm>
        </p:grpSpPr>
        <p:sp>
          <p:nvSpPr>
            <p:cNvPr id="337" name="다이아몬드 336"/>
            <p:cNvSpPr/>
            <p:nvPr/>
          </p:nvSpPr>
          <p:spPr>
            <a:xfrm>
              <a:off x="3236566" y="4017845"/>
              <a:ext cx="827673" cy="33719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3415295" y="4034690"/>
              <a:ext cx="467649" cy="286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</a:t>
              </a:r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929843" y="3142146"/>
            <a:ext cx="740937" cy="366806"/>
            <a:chOff x="3050261" y="1359254"/>
            <a:chExt cx="740937" cy="366806"/>
          </a:xfrm>
        </p:grpSpPr>
        <p:sp>
          <p:nvSpPr>
            <p:cNvPr id="78" name="타원 77"/>
            <p:cNvSpPr/>
            <p:nvPr/>
          </p:nvSpPr>
          <p:spPr>
            <a:xfrm>
              <a:off x="3150769" y="1404492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050261" y="1359254"/>
              <a:ext cx="740937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9594141" y="3189732"/>
            <a:ext cx="550436" cy="3215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822850" y="3178886"/>
            <a:ext cx="740937" cy="369332"/>
            <a:chOff x="743195" y="3914537"/>
            <a:chExt cx="740937" cy="369332"/>
          </a:xfrm>
        </p:grpSpPr>
        <p:sp>
          <p:nvSpPr>
            <p:cNvPr id="82" name="타원 81"/>
            <p:cNvSpPr/>
            <p:nvPr/>
          </p:nvSpPr>
          <p:spPr>
            <a:xfrm>
              <a:off x="828246" y="3920560"/>
              <a:ext cx="550436" cy="3215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865573" y="4160133"/>
              <a:ext cx="46800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3195" y="3914537"/>
              <a:ext cx="74093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채팅방</a:t>
              </a:r>
              <a:endParaRPr lang="en-US" altLang="ko-KR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번호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9292035" y="3167613"/>
            <a:ext cx="1148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사업자</a:t>
            </a:r>
            <a:endParaRPr lang="en-US" altLang="ko-KR" sz="900" b="1" dirty="0" smtClean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번호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743796" y="3226773"/>
            <a:ext cx="11481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채팅내용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71089" y="3183808"/>
            <a:ext cx="740937" cy="321568"/>
            <a:chOff x="7842660" y="3186135"/>
            <a:chExt cx="740937" cy="321568"/>
          </a:xfrm>
        </p:grpSpPr>
        <p:grpSp>
          <p:nvGrpSpPr>
            <p:cNvPr id="65" name="그룹 64"/>
            <p:cNvGrpSpPr/>
            <p:nvPr/>
          </p:nvGrpSpPr>
          <p:grpSpPr>
            <a:xfrm>
              <a:off x="7842660" y="3186135"/>
              <a:ext cx="740937" cy="321568"/>
              <a:chOff x="3050261" y="1404492"/>
              <a:chExt cx="740937" cy="32156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3150769" y="1404492"/>
                <a:ext cx="550436" cy="32156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50261" y="1439939"/>
                <a:ext cx="740937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아이디</a:t>
                </a:r>
                <a:endParaRPr lang="ko-KR" altLang="en-US" sz="900" b="1" dirty="0">
                  <a:solidFill>
                    <a:schemeClr val="accent6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8031433" y="3458340"/>
              <a:ext cx="390239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/>
          <p:cNvCxnSpPr/>
          <p:nvPr/>
        </p:nvCxnSpPr>
        <p:spPr>
          <a:xfrm>
            <a:off x="9671006" y="3459234"/>
            <a:ext cx="39023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20173" y="254721"/>
            <a:ext cx="554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■ 이용문의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EAT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딜 문의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53133" y="1487634"/>
            <a:ext cx="6175466" cy="4051451"/>
            <a:chOff x="1062879" y="1238252"/>
            <a:chExt cx="6175466" cy="4051451"/>
          </a:xfrm>
        </p:grpSpPr>
        <p:cxnSp>
          <p:nvCxnSpPr>
            <p:cNvPr id="134" name="직선 연결선 133"/>
            <p:cNvCxnSpPr/>
            <p:nvPr/>
          </p:nvCxnSpPr>
          <p:spPr>
            <a:xfrm flipV="1">
              <a:off x="4883521" y="3532113"/>
              <a:ext cx="0" cy="1435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381555" y="2085191"/>
              <a:ext cx="0" cy="1286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/>
            <p:cNvSpPr/>
            <p:nvPr/>
          </p:nvSpPr>
          <p:spPr>
            <a:xfrm>
              <a:off x="4484740" y="4971548"/>
              <a:ext cx="896766" cy="3181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일반회원</a:t>
              </a:r>
              <a:endParaRPr lang="ko-KR" altLang="en-US" sz="9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97" name="직선 연결선 196"/>
            <p:cNvCxnSpPr>
              <a:stCxn id="4" idx="1"/>
            </p:cNvCxnSpPr>
            <p:nvPr/>
          </p:nvCxnSpPr>
          <p:spPr>
            <a:xfrm flipH="1">
              <a:off x="2786936" y="3424826"/>
              <a:ext cx="139111" cy="18910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>
              <a:stCxn id="4" idx="1"/>
            </p:cNvCxnSpPr>
            <p:nvPr/>
          </p:nvCxnSpPr>
          <p:spPr>
            <a:xfrm flipH="1" flipV="1">
              <a:off x="2723848" y="3264843"/>
              <a:ext cx="202199" cy="1599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2926047" y="3265748"/>
              <a:ext cx="896766" cy="3181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EAT</a:t>
              </a:r>
              <a:r>
                <a:rPr lang="ko-KR" altLang="en-US" sz="900" b="1" dirty="0" smtClean="0">
                  <a:solidFill>
                    <a:schemeClr val="tx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딜 문의</a:t>
              </a:r>
              <a:endParaRPr lang="ko-KR" altLang="en-US" sz="9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062879" y="3075686"/>
              <a:ext cx="1868893" cy="698277"/>
              <a:chOff x="6596512" y="5645743"/>
              <a:chExt cx="1868893" cy="698277"/>
            </a:xfrm>
          </p:grpSpPr>
          <p:grpSp>
            <p:nvGrpSpPr>
              <p:cNvPr id="257" name="그룹 256"/>
              <p:cNvGrpSpPr/>
              <p:nvPr/>
            </p:nvGrpSpPr>
            <p:grpSpPr>
              <a:xfrm>
                <a:off x="6596512" y="5645743"/>
                <a:ext cx="740937" cy="321568"/>
                <a:chOff x="3679914" y="3023900"/>
                <a:chExt cx="740937" cy="321568"/>
              </a:xfrm>
            </p:grpSpPr>
            <p:sp>
              <p:nvSpPr>
                <p:cNvPr id="258" name="타원 257"/>
                <p:cNvSpPr/>
                <p:nvPr/>
              </p:nvSpPr>
              <p:spPr>
                <a:xfrm>
                  <a:off x="3787219" y="3023900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3679914" y="3068380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글 번호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>
                <a:off x="7161089" y="5652069"/>
                <a:ext cx="740937" cy="321568"/>
                <a:chOff x="1161838" y="2478746"/>
                <a:chExt cx="740937" cy="321568"/>
              </a:xfrm>
            </p:grpSpPr>
            <p:sp>
              <p:nvSpPr>
                <p:cNvPr id="262" name="타원 261"/>
                <p:cNvSpPr/>
                <p:nvPr/>
              </p:nvSpPr>
              <p:spPr>
                <a:xfrm>
                  <a:off x="1262346" y="2478746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263" name="TextBox 262"/>
                <p:cNvSpPr txBox="1"/>
                <p:nvPr/>
              </p:nvSpPr>
              <p:spPr>
                <a:xfrm>
                  <a:off x="1161838" y="2495721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제목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264" name="그룹 263"/>
              <p:cNvGrpSpPr/>
              <p:nvPr/>
            </p:nvGrpSpPr>
            <p:grpSpPr>
              <a:xfrm>
                <a:off x="7724468" y="5652069"/>
                <a:ext cx="740937" cy="321568"/>
                <a:chOff x="1161838" y="2478746"/>
                <a:chExt cx="740937" cy="321568"/>
              </a:xfrm>
            </p:grpSpPr>
            <p:sp>
              <p:nvSpPr>
                <p:cNvPr id="265" name="타원 264"/>
                <p:cNvSpPr/>
                <p:nvPr/>
              </p:nvSpPr>
              <p:spPr>
                <a:xfrm>
                  <a:off x="1262346" y="2478746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266" name="TextBox 265"/>
                <p:cNvSpPr txBox="1"/>
                <p:nvPr/>
              </p:nvSpPr>
              <p:spPr>
                <a:xfrm>
                  <a:off x="1161838" y="2521744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작성자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267" name="그룹 266"/>
              <p:cNvGrpSpPr/>
              <p:nvPr/>
            </p:nvGrpSpPr>
            <p:grpSpPr>
              <a:xfrm>
                <a:off x="6608566" y="6016126"/>
                <a:ext cx="740937" cy="321568"/>
                <a:chOff x="3691968" y="3023900"/>
                <a:chExt cx="740937" cy="321568"/>
              </a:xfrm>
            </p:grpSpPr>
            <p:sp>
              <p:nvSpPr>
                <p:cNvPr id="268" name="타원 267"/>
                <p:cNvSpPr/>
                <p:nvPr/>
              </p:nvSpPr>
              <p:spPr>
                <a:xfrm>
                  <a:off x="3787219" y="3023900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3691968" y="3057234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dirty="0" err="1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문의내용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271" name="그룹 270"/>
              <p:cNvGrpSpPr/>
              <p:nvPr/>
            </p:nvGrpSpPr>
            <p:grpSpPr>
              <a:xfrm>
                <a:off x="7161089" y="6022452"/>
                <a:ext cx="740937" cy="321568"/>
                <a:chOff x="1161838" y="2478746"/>
                <a:chExt cx="740937" cy="321568"/>
              </a:xfrm>
            </p:grpSpPr>
            <p:sp>
              <p:nvSpPr>
                <p:cNvPr id="272" name="타원 271"/>
                <p:cNvSpPr/>
                <p:nvPr/>
              </p:nvSpPr>
              <p:spPr>
                <a:xfrm>
                  <a:off x="1262346" y="2478746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1161838" y="2514459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답변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274" name="그룹 273"/>
              <p:cNvGrpSpPr/>
              <p:nvPr/>
            </p:nvGrpSpPr>
            <p:grpSpPr>
              <a:xfrm>
                <a:off x="7724468" y="6022452"/>
                <a:ext cx="740937" cy="321568"/>
                <a:chOff x="1161838" y="2478746"/>
                <a:chExt cx="740937" cy="321568"/>
              </a:xfrm>
            </p:grpSpPr>
            <p:sp>
              <p:nvSpPr>
                <p:cNvPr id="275" name="타원 274"/>
                <p:cNvSpPr/>
                <p:nvPr/>
              </p:nvSpPr>
              <p:spPr>
                <a:xfrm>
                  <a:off x="1262346" y="2478746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276" name="TextBox 275"/>
                <p:cNvSpPr txBox="1"/>
                <p:nvPr/>
              </p:nvSpPr>
              <p:spPr>
                <a:xfrm>
                  <a:off x="1161838" y="2508003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답변여부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</p:grpSp>
        <p:cxnSp>
          <p:nvCxnSpPr>
            <p:cNvPr id="21" name="직선 연결선 20"/>
            <p:cNvCxnSpPr/>
            <p:nvPr/>
          </p:nvCxnSpPr>
          <p:spPr>
            <a:xfrm flipV="1">
              <a:off x="4876836" y="2085191"/>
              <a:ext cx="6537" cy="1214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그룹 332"/>
            <p:cNvGrpSpPr/>
            <p:nvPr/>
          </p:nvGrpSpPr>
          <p:grpSpPr>
            <a:xfrm>
              <a:off x="4515833" y="4069450"/>
              <a:ext cx="735375" cy="271312"/>
              <a:chOff x="3245142" y="3989435"/>
              <a:chExt cx="827673" cy="337196"/>
            </a:xfrm>
          </p:grpSpPr>
          <p:sp>
            <p:nvSpPr>
              <p:cNvPr id="334" name="다이아몬드 333"/>
              <p:cNvSpPr/>
              <p:nvPr/>
            </p:nvSpPr>
            <p:spPr>
              <a:xfrm>
                <a:off x="3245142" y="3989435"/>
                <a:ext cx="827673" cy="337196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>
                <a:off x="3423872" y="4015750"/>
                <a:ext cx="467649" cy="286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accent2">
                        <a:lumMod val="7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사용</a:t>
                </a:r>
                <a:endParaRPr lang="ko-KR" altLang="en-US" sz="900" b="1" dirty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cxnSp>
          <p:nvCxnSpPr>
            <p:cNvPr id="389" name="직선 연결선 388"/>
            <p:cNvCxnSpPr/>
            <p:nvPr/>
          </p:nvCxnSpPr>
          <p:spPr>
            <a:xfrm flipH="1">
              <a:off x="5348926" y="3239677"/>
              <a:ext cx="212714" cy="18773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 389"/>
            <p:cNvCxnSpPr/>
            <p:nvPr/>
          </p:nvCxnSpPr>
          <p:spPr>
            <a:xfrm flipH="1" flipV="1">
              <a:off x="5348926" y="3427412"/>
              <a:ext cx="212714" cy="16057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그룹 390"/>
            <p:cNvGrpSpPr/>
            <p:nvPr/>
          </p:nvGrpSpPr>
          <p:grpSpPr>
            <a:xfrm>
              <a:off x="5369452" y="3119691"/>
              <a:ext cx="1868893" cy="698277"/>
              <a:chOff x="6596512" y="5645743"/>
              <a:chExt cx="1868893" cy="698277"/>
            </a:xfrm>
          </p:grpSpPr>
          <p:grpSp>
            <p:nvGrpSpPr>
              <p:cNvPr id="392" name="그룹 391"/>
              <p:cNvGrpSpPr/>
              <p:nvPr/>
            </p:nvGrpSpPr>
            <p:grpSpPr>
              <a:xfrm>
                <a:off x="6596512" y="5645743"/>
                <a:ext cx="740937" cy="321568"/>
                <a:chOff x="3679914" y="3023900"/>
                <a:chExt cx="740937" cy="321568"/>
              </a:xfrm>
            </p:grpSpPr>
            <p:sp>
              <p:nvSpPr>
                <p:cNvPr id="408" name="타원 407"/>
                <p:cNvSpPr/>
                <p:nvPr/>
              </p:nvSpPr>
              <p:spPr>
                <a:xfrm>
                  <a:off x="3787219" y="3023900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409" name="TextBox 408"/>
                <p:cNvSpPr txBox="1"/>
                <p:nvPr/>
              </p:nvSpPr>
              <p:spPr>
                <a:xfrm>
                  <a:off x="3679914" y="3068380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글 번호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393" name="그룹 392"/>
              <p:cNvGrpSpPr/>
              <p:nvPr/>
            </p:nvGrpSpPr>
            <p:grpSpPr>
              <a:xfrm>
                <a:off x="7161089" y="5652069"/>
                <a:ext cx="740937" cy="321568"/>
                <a:chOff x="1161838" y="2478746"/>
                <a:chExt cx="740937" cy="321568"/>
              </a:xfrm>
            </p:grpSpPr>
            <p:sp>
              <p:nvSpPr>
                <p:cNvPr id="406" name="타원 405"/>
                <p:cNvSpPr/>
                <p:nvPr/>
              </p:nvSpPr>
              <p:spPr>
                <a:xfrm>
                  <a:off x="1262346" y="2478746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1161838" y="2495721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제목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7724468" y="5652069"/>
                <a:ext cx="740937" cy="321568"/>
                <a:chOff x="1161838" y="2478746"/>
                <a:chExt cx="740937" cy="321568"/>
              </a:xfrm>
            </p:grpSpPr>
            <p:sp>
              <p:nvSpPr>
                <p:cNvPr id="404" name="타원 403"/>
                <p:cNvSpPr/>
                <p:nvPr/>
              </p:nvSpPr>
              <p:spPr>
                <a:xfrm>
                  <a:off x="1262346" y="2478746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405" name="TextBox 404"/>
                <p:cNvSpPr txBox="1"/>
                <p:nvPr/>
              </p:nvSpPr>
              <p:spPr>
                <a:xfrm>
                  <a:off x="1161838" y="2521744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작성자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6608566" y="6016126"/>
                <a:ext cx="740937" cy="321568"/>
                <a:chOff x="3691968" y="3023900"/>
                <a:chExt cx="740937" cy="321568"/>
              </a:xfrm>
            </p:grpSpPr>
            <p:sp>
              <p:nvSpPr>
                <p:cNvPr id="402" name="타원 401"/>
                <p:cNvSpPr/>
                <p:nvPr/>
              </p:nvSpPr>
              <p:spPr>
                <a:xfrm>
                  <a:off x="3787219" y="3023900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403" name="TextBox 402"/>
                <p:cNvSpPr txBox="1"/>
                <p:nvPr/>
              </p:nvSpPr>
              <p:spPr>
                <a:xfrm>
                  <a:off x="3691968" y="3057234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dirty="0" err="1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문의내용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396" name="그룹 395"/>
              <p:cNvGrpSpPr/>
              <p:nvPr/>
            </p:nvGrpSpPr>
            <p:grpSpPr>
              <a:xfrm>
                <a:off x="7161089" y="6022452"/>
                <a:ext cx="740937" cy="321568"/>
                <a:chOff x="1161838" y="2478746"/>
                <a:chExt cx="740937" cy="321568"/>
              </a:xfrm>
            </p:grpSpPr>
            <p:sp>
              <p:nvSpPr>
                <p:cNvPr id="400" name="타원 399"/>
                <p:cNvSpPr/>
                <p:nvPr/>
              </p:nvSpPr>
              <p:spPr>
                <a:xfrm>
                  <a:off x="1262346" y="2478746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1161838" y="2514459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답변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397" name="그룹 396"/>
              <p:cNvGrpSpPr/>
              <p:nvPr/>
            </p:nvGrpSpPr>
            <p:grpSpPr>
              <a:xfrm>
                <a:off x="7724468" y="6022452"/>
                <a:ext cx="740937" cy="321568"/>
                <a:chOff x="1161838" y="2478746"/>
                <a:chExt cx="740937" cy="321568"/>
              </a:xfrm>
            </p:grpSpPr>
            <p:sp>
              <p:nvSpPr>
                <p:cNvPr id="398" name="타원 397"/>
                <p:cNvSpPr/>
                <p:nvPr/>
              </p:nvSpPr>
              <p:spPr>
                <a:xfrm>
                  <a:off x="1262346" y="2478746"/>
                  <a:ext cx="550436" cy="32156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399" name="TextBox 398"/>
                <p:cNvSpPr txBox="1"/>
                <p:nvPr/>
              </p:nvSpPr>
              <p:spPr>
                <a:xfrm>
                  <a:off x="1161838" y="2508003"/>
                  <a:ext cx="740937" cy="2308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b="1" smtClean="0">
                      <a:solidFill>
                        <a:schemeClr val="accent6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답변여부</a:t>
                  </a:r>
                  <a:endParaRPr lang="en-US" altLang="ko-KR" sz="900" b="1" dirty="0" smtClean="0">
                    <a:solidFill>
                      <a:schemeClr val="accent6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</p:grpSp>
        <p:sp>
          <p:nvSpPr>
            <p:cNvPr id="60" name="직사각형 59"/>
            <p:cNvSpPr/>
            <p:nvPr/>
          </p:nvSpPr>
          <p:spPr>
            <a:xfrm>
              <a:off x="4452677" y="3265748"/>
              <a:ext cx="896766" cy="3181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이용문의</a:t>
              </a:r>
              <a:endParaRPr lang="ko-KR" altLang="en-US" sz="9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/>
            <p:cNvCxnSpPr>
              <a:stCxn id="4" idx="2"/>
            </p:cNvCxnSpPr>
            <p:nvPr/>
          </p:nvCxnSpPr>
          <p:spPr>
            <a:xfrm>
              <a:off x="3374430" y="3583903"/>
              <a:ext cx="7125" cy="1546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그룹 127"/>
            <p:cNvGrpSpPr/>
            <p:nvPr/>
          </p:nvGrpSpPr>
          <p:grpSpPr>
            <a:xfrm>
              <a:off x="3029274" y="4069450"/>
              <a:ext cx="735375" cy="271312"/>
              <a:chOff x="3245142" y="3989435"/>
              <a:chExt cx="827673" cy="337196"/>
            </a:xfrm>
          </p:grpSpPr>
          <p:sp>
            <p:nvSpPr>
              <p:cNvPr id="129" name="다이아몬드 128"/>
              <p:cNvSpPr/>
              <p:nvPr/>
            </p:nvSpPr>
            <p:spPr>
              <a:xfrm>
                <a:off x="3245142" y="3989435"/>
                <a:ext cx="827673" cy="337196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3423872" y="4015750"/>
                <a:ext cx="467649" cy="286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accent2">
                        <a:lumMod val="7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사용</a:t>
                </a:r>
                <a:endParaRPr lang="ko-KR" altLang="en-US" sz="900" b="1" dirty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2933172" y="4971548"/>
              <a:ext cx="896766" cy="3181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업체회원</a:t>
              </a:r>
              <a:endParaRPr lang="ko-KR" altLang="en-US" sz="9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3389138" y="2091152"/>
              <a:ext cx="14876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/>
            <p:cNvGrpSpPr/>
            <p:nvPr/>
          </p:nvGrpSpPr>
          <p:grpSpPr>
            <a:xfrm>
              <a:off x="3704810" y="1967187"/>
              <a:ext cx="827673" cy="234809"/>
              <a:chOff x="3240926" y="4019471"/>
              <a:chExt cx="827673" cy="316030"/>
            </a:xfrm>
          </p:grpSpPr>
          <p:sp>
            <p:nvSpPr>
              <p:cNvPr id="190" name="다이아몬드 189"/>
              <p:cNvSpPr/>
              <p:nvPr/>
            </p:nvSpPr>
            <p:spPr>
              <a:xfrm>
                <a:off x="3240926" y="4019471"/>
                <a:ext cx="827673" cy="315000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3450754" y="4024824"/>
                <a:ext cx="409086" cy="3106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accent2">
                        <a:lumMod val="7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관리</a:t>
                </a:r>
                <a:endParaRPr lang="ko-KR" altLang="en-US" sz="900" b="1" dirty="0">
                  <a:solidFill>
                    <a:schemeClr val="accent2">
                      <a:lumMod val="7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cxnSp>
          <p:nvCxnSpPr>
            <p:cNvPr id="32" name="직선 연결선 31"/>
            <p:cNvCxnSpPr>
              <a:stCxn id="190" idx="0"/>
            </p:cNvCxnSpPr>
            <p:nvPr/>
          </p:nvCxnSpPr>
          <p:spPr>
            <a:xfrm flipH="1" flipV="1">
              <a:off x="4118646" y="1526875"/>
              <a:ext cx="1" cy="4403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/>
            <p:cNvSpPr/>
            <p:nvPr/>
          </p:nvSpPr>
          <p:spPr>
            <a:xfrm>
              <a:off x="3676654" y="1238252"/>
              <a:ext cx="896766" cy="3181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관리자</a:t>
              </a:r>
              <a:endParaRPr lang="ko-KR" altLang="en-US" sz="9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6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221</Words>
  <Application>Microsoft Office PowerPoint</Application>
  <PresentationFormat>와이드스크린</PresentationFormat>
  <Paragraphs>164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함초롬돋움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PC-20</dc:creator>
  <cp:lastModifiedBy>PC-20</cp:lastModifiedBy>
  <cp:revision>105</cp:revision>
  <dcterms:created xsi:type="dcterms:W3CDTF">2019-03-27T05:07:49Z</dcterms:created>
  <dcterms:modified xsi:type="dcterms:W3CDTF">2019-03-28T10:51:22Z</dcterms:modified>
</cp:coreProperties>
</file>