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514" r:id="rId2"/>
    <p:sldId id="1515" r:id="rId3"/>
    <p:sldId id="1516" r:id="rId4"/>
    <p:sldId id="1518" r:id="rId5"/>
    <p:sldId id="1519" r:id="rId6"/>
    <p:sldId id="1520" r:id="rId7"/>
    <p:sldId id="1521" r:id="rId8"/>
    <p:sldId id="1522" r:id="rId9"/>
    <p:sldId id="1544" r:id="rId10"/>
    <p:sldId id="1523" r:id="rId11"/>
    <p:sldId id="1524" r:id="rId12"/>
    <p:sldId id="1525" r:id="rId13"/>
    <p:sldId id="1526" r:id="rId14"/>
    <p:sldId id="1527" r:id="rId15"/>
    <p:sldId id="1528" r:id="rId16"/>
    <p:sldId id="1529" r:id="rId17"/>
    <p:sldId id="1530" r:id="rId18"/>
    <p:sldId id="1531" r:id="rId19"/>
    <p:sldId id="1532" r:id="rId20"/>
    <p:sldId id="1533" r:id="rId21"/>
    <p:sldId id="1534" r:id="rId22"/>
    <p:sldId id="1535" r:id="rId23"/>
    <p:sldId id="1536" r:id="rId24"/>
    <p:sldId id="1537" r:id="rId25"/>
    <p:sldId id="1538" r:id="rId26"/>
    <p:sldId id="1539" r:id="rId27"/>
    <p:sldId id="1540" r:id="rId28"/>
    <p:sldId id="1541" r:id="rId29"/>
    <p:sldId id="1542" r:id="rId30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46" d="100"/>
          <a:sy n="46" d="100"/>
        </p:scale>
        <p:origin x="-1302" y="-96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191592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2664396" y="4680595"/>
            <a:ext cx="92448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 smtClean="0">
                <a:latin typeface="HY중고딕" pitchFamily="18" charset="-127"/>
                <a:ea typeface="HY중고딕" pitchFamily="18" charset="-127"/>
              </a:rPr>
              <a:t>디자인 패턴</a:t>
            </a:r>
            <a:r>
              <a:rPr lang="en-US" altLang="ko-KR" sz="5400" dirty="0" smtClean="0">
                <a:latin typeface="HY중고딕" pitchFamily="18" charset="-127"/>
                <a:ea typeface="HY중고딕" pitchFamily="18" charset="-127"/>
              </a:rPr>
              <a:t>(Design Pattern)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2990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형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(Prototype)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생성할 객체의 종류를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명세하는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데에 원형이 되는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예시물을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이용하고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원형을 복사함으로써 새로운 객체를 생성하는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098" name="Picture 2" descr="F:\design_pattern_jpg\Creational\prototyp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47" y="3816499"/>
            <a:ext cx="9423656" cy="619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52032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단일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체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(Singleton)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클래스의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인스턴스는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오직 하나임을 보장하며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인스턴스에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있는 전역적인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접촉점을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122" name="Picture 2" descr="F:\design_pattern_jpg\Creational\singleton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57" y="4032523"/>
            <a:ext cx="4536504" cy="5667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57873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적응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(Adaptor)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클래스의 인터페이스를 사용자가 기대하는 다른 인터페이스로 변환하는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146" name="Picture 2" descr="F:\design_pattern_jpg\Structural\adapt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78" y="3584566"/>
            <a:ext cx="8974370" cy="62019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11363054" y="3584565"/>
            <a:ext cx="432048" cy="6201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1194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(Bridge)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구현부에서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추상층을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분리하여 각자 독립적으로 변형할 수 있게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170" name="Picture 2" descr="F:\design_pattern_jpg\Structural\bridg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14" y="3888507"/>
            <a:ext cx="11010097" cy="576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31865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복합체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(Composite)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객체들의 관계를 트리 구조로 구성하여 부분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전체 계층을 표현하는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194" name="Picture 2" descr="F:\design_pattern_jpg\Structural\composi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9" y="3672483"/>
            <a:ext cx="4868887" cy="5712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장식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(Decorator)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주어진 상황 및 용도에 따라 어떤 객체에 책임을 덧붙이는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218" name="Picture 2" descr="F:\design_pattern_jpg\Structural\decor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19" y="3816499"/>
            <a:ext cx="9180687" cy="5873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퍼사드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(Facade)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서브시스템에 있는 인터페이스 집합에 대해서 하나의 통합된 인터페이스를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42" name="Picture 2" descr="F:\design_pattern_jpg\Structural\facad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18" y="4032523"/>
            <a:ext cx="9527514" cy="5206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플라이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급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(Flyweight)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크기가 작은 객체가 여러 개 있을 때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공유를 통해 이들을 효율적으로 지원하는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1266" name="Picture 2" descr="F:\design_pattern_jpg\Structural\flyweight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46" y="3816499"/>
            <a:ext cx="7044258" cy="5969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구조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(Structural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프록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(Proxy)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다른 객체로 접근하는 것을 통제하기 위해서 그 객체의 대리자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(surrogate)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자리채움자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(placeholder)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2290" name="Picture 2" descr="F:\design_pattern_jpg\Structural\prox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33" y="4536579"/>
            <a:ext cx="9506152" cy="44644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43435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책임 연쇄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(Chain of Responsibility)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요청을 처리할 수 있는 기회를 하나 이상의 객체에게 부여하여 요청을 보내는 객체와 그 요청을 받는 객체 사이의 결합을 피하는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3314" name="Picture 2" descr="F:\design_pattern_jpg\Behavioral\chain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55" y="4104531"/>
            <a:ext cx="7560840" cy="51305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38064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디자인 패턴이란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숙련된 객체지향소프트웨어개발자에 의해 사용되는 베스트 사례 모음집</a:t>
            </a:r>
            <a:r>
              <a:rPr lang="en-US" altLang="ko-KR" sz="3200" b="0" dirty="0" smtClean="0"/>
              <a:t>.</a:t>
            </a:r>
          </a:p>
          <a:p>
            <a:pPr lvl="1"/>
            <a:r>
              <a:rPr lang="en-US" altLang="ko-KR" sz="3200" b="0" dirty="0" smtClean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소프트웨어 개발 중 직면하게 되는 일반적인 문제들의 해결을 위한 솔루션 모음집</a:t>
            </a:r>
            <a:r>
              <a:rPr lang="en-US" altLang="ko-KR" sz="3200" b="0" dirty="0" smtClean="0"/>
              <a:t>. </a:t>
            </a:r>
          </a:p>
          <a:p>
            <a:pPr lvl="1"/>
            <a:endParaRPr lang="en-US" altLang="ko-KR" sz="3200" b="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/>
              <a:t>오랜 기간 동안 수많은 개발자들에 의해 시도되고 테스트된 솔루션 모음집</a:t>
            </a:r>
            <a:r>
              <a:rPr lang="en-US" altLang="ko-KR" sz="3200" b="0" dirty="0" smtClean="0"/>
              <a:t>.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1467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령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(Command)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요청을 객체의 형태로 캡슐화하여 서로 요청이 다른 사용자의 매개변수화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요청 저장 또는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로깅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그리고 연산의 취소를 지원하게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Picture 2" descr="F:\design_pattern_jpg\Behavioral\command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41" y="4032523"/>
            <a:ext cx="7665044" cy="57487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2611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해석자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(Interpreter)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주어진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언어에 대해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언어의 문법을 위한 표현 수단을 정의하고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이와 아울러 그 표현 수단을 사용하여 해당 언어로 작성된 문장을 해석하는 해석기를 정의하는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4339" name="Picture 3" descr="F:\design_pattern_jpg\Behavioral\interpret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59" y="4320555"/>
            <a:ext cx="5931807" cy="5400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(Iterator)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내부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표현부를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노출하지 않고 어떤 객체 집합에 속한 원소들을 순차적으로 접근할 수 있는 방법을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5362" name="Picture 2" descr="F:\design_pattern_jpg\Behavioral\iter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17" y="4752603"/>
            <a:ext cx="9166691" cy="4468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중재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(Mediator)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한 집합에 속해있는 객체들의 상호작용을 캡슐화하는 객체를 정의하는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6386" name="Picture 2" descr="F:\design_pattern_jpg\Behavioral\media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04" y="4677713"/>
            <a:ext cx="10368610" cy="2499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메멘</a:t>
            </a:r>
            <a:r>
              <a:rPr lang="ko-KR" altLang="en-US" sz="32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토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(Memento)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캡슐화를 위배하지 않은 채로 어떤 객체의 내부 상태를 잡아내고 실체화시켜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이후에 해당 객체가 그 상태로 되돌아올 수 있도록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7410" name="Picture 2" descr="F:\design_pattern_jpg\Behavioral\memento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08" y="4248547"/>
            <a:ext cx="8176909" cy="52565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088332" y="3816499"/>
            <a:ext cx="9577064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휴먼둥근고딕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감시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(Observer)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객체들 사이에 일 대 다의 의존 관계를 정의해 두어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객체의 상태가 변할 때 그 객체에 의존성을 가진 다른 객체들이 그 변화를 통지 받고 자동으로 갱신될 수 있게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8434" name="Picture 2" descr="F:\design_pattern_jpg\Behavioral\observ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69" y="4248678"/>
            <a:ext cx="8043812" cy="55444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(State)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객체의 내부 상태에 따라 스스로 행동을 변경할 수 있게끔 허가하는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9458" name="Picture 2" descr="F:\design_pattern_jpg\Behavioral\sta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57" y="3888507"/>
            <a:ext cx="8475612" cy="58572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전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략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(Strategy)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동일 계열의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알고리즘군을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정의하고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각각의 알고리즘을 캡슐화하며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이들을 상호 교환이 가능하도록 만드는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482" name="Picture 2" descr="F:\design_pattern_jpg\Behavioral\strateg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15" y="4176539"/>
            <a:ext cx="9296895" cy="5329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템플릿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(Template Method)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객체의 연산에는 알고리즘의 뼈대만을 정의하고 각 단계에서 수행할 구체적 처리는 서브클래스 쪽으로 미루는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1506" name="Picture 2" descr="F:\design_pattern_jpg\Behavioral\template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75" y="4104531"/>
            <a:ext cx="7597799" cy="5047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행</a:t>
            </a:r>
            <a:r>
              <a:rPr lang="ko-KR" altLang="en-US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동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(Behavioral Patterns) 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방문</a:t>
            </a:r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자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(Visitor) 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 구조를 이루는 원소에 대해 수행할 연산을 표현하는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2530" name="Picture 2" descr="F:\design_pattern_jpg\Behavioral\visito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18" y="3888507"/>
            <a:ext cx="8006313" cy="5904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33269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520355"/>
            <a:ext cx="12361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생성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 생성 방법을 추상화 하기 위한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/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싱황에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맞는 적절한 객체 생성으로 효율성 제고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945975"/>
            <a:ext cx="11553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추상 </a:t>
            </a: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(Abstract Factory)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빌더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(Builder)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(Factory)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 Method)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원형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(Prototype)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단일체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(Singleton)</a:t>
            </a:r>
          </a:p>
        </p:txBody>
      </p:sp>
    </p:spTree>
    <p:extLst>
      <p:ext uri="{BB962C8B-B14F-4D97-AF65-F5344CB8AC3E}">
        <p14:creationId xmlns="" xmlns:p14="http://schemas.microsoft.com/office/powerpoint/2010/main" val="60060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520355"/>
            <a:ext cx="12505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구조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더 큰 구조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또는 새로운 기능을 형성하기 위해 어떻게 클래스 및 객체를 합성하는가와 관련된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885581"/>
            <a:ext cx="11553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적응자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(Adapter)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(Bridge)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체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(Composite)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장식자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(Decorator)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퍼사</a:t>
            </a:r>
            <a:r>
              <a:rPr lang="ko-KR" altLang="en-US" sz="3200" b="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드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(Facade)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플라이급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(Flyweight)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프록시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(Proxy)</a:t>
            </a:r>
          </a:p>
        </p:txBody>
      </p:sp>
    </p:spTree>
    <p:extLst>
      <p:ext uri="{BB962C8B-B14F-4D97-AF65-F5344CB8AC3E}">
        <p14:creationId xmlns="" xmlns:p14="http://schemas.microsoft.com/office/powerpoint/2010/main" val="15238901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종류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462863"/>
            <a:ext cx="12289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행동 패턴</a:t>
            </a:r>
            <a:r>
              <a:rPr lang="ko-KR" altLang="en-US" sz="32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어떤 처리의 책임을 어느 객체에 할당하는 것이 좋은지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알고리즘을 어느 객체에 정의하는 것이 좋은지 등을 다루는 패턴</a:t>
            </a:r>
            <a:endParaRPr lang="en-US" altLang="ko-KR" sz="3200" b="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156" y="4320555"/>
            <a:ext cx="115533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책임 연쇄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(Chain of Responsibility)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명령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(Command)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해석자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(Interpreter)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반복자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(Iterator)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중재자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(Mediator)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메멘토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(Memento)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감시자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(Observer)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상태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(State)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전략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(Strategy)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템플릿 </a:t>
            </a:r>
            <a:r>
              <a:rPr lang="ko-KR" altLang="en-US" sz="3200" b="0" dirty="0" err="1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b="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(Template Method)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방문자</a:t>
            </a:r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(Visitor)</a:t>
            </a:r>
            <a:endParaRPr lang="ko-KR" altLang="en-US" sz="32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8901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(Creational Patterns)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추상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(Abstract Factory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32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구체적인 클래스를 지정하지 않고 관련성을 갖는 객체들의 집합을 생성하거나 서로 독립적인 객체들의 집합을 생성할 수 있는 인터페이스를 제공하는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Picture 2" descr="C:\Users\macween\Desktop\abstractfactory_pattern_uml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428" y="3816499"/>
            <a:ext cx="8155674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30092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빌더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(Builder)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복합 객체의 생성 과정과 표현 방법을 분리하여 동일한 생성 절차에서 서로 다른 표현 결과를 만들 수 있게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0" name="Picture 2" descr="F:\design_pattern_jpg\Creational\builder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52" y="3553181"/>
            <a:ext cx="8789304" cy="64036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641301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객체생성 방법을 클라이언트에게 노출시키지 않고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공통 인터페이스를 통해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생성하도록 하는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075" name="Picture 3" descr="F:\design_pattern_jpg\Creational\factory_pattern_uml_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62" y="4032523"/>
            <a:ext cx="9926026" cy="576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708651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생성 패턴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Creational Patterns)(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295620"/>
            <a:ext cx="1236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팩토리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메서드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(Factory Method)</a:t>
            </a:r>
          </a:p>
          <a:p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객체를 생성하는 인터페이스는 미리 정의하되</a:t>
            </a:r>
            <a:r>
              <a:rPr lang="en-US" altLang="ko-KR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b="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인스턴스를</a:t>
            </a:r>
            <a:r>
              <a:rPr lang="ko-KR" altLang="en-US" sz="2400" b="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만들 클래스의 결정은 서브클래스 쪽에서 내리는 패턴</a:t>
            </a:r>
            <a:endParaRPr lang="en-US" altLang="ko-KR" sz="24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8507"/>
            <a:ext cx="14041660" cy="5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08651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55851</TotalTime>
  <Words>974</Words>
  <Application>Microsoft Office PowerPoint</Application>
  <PresentationFormat>사용자 지정</PresentationFormat>
  <Paragraphs>113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1686</cp:revision>
  <cp:lastPrinted>2001-01-13T07:31:06Z</cp:lastPrinted>
  <dcterms:created xsi:type="dcterms:W3CDTF">2000-11-18T03:42:48Z</dcterms:created>
  <dcterms:modified xsi:type="dcterms:W3CDTF">2020-02-04T08:40:06Z</dcterms:modified>
</cp:coreProperties>
</file>