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873" r:id="rId2"/>
    <p:sldId id="637" r:id="rId3"/>
    <p:sldId id="639" r:id="rId4"/>
    <p:sldId id="685" r:id="rId5"/>
    <p:sldId id="800" r:id="rId6"/>
    <p:sldId id="640" r:id="rId7"/>
    <p:sldId id="822" r:id="rId8"/>
    <p:sldId id="679" r:id="rId9"/>
    <p:sldId id="696" r:id="rId10"/>
    <p:sldId id="636" r:id="rId11"/>
    <p:sldId id="680" r:id="rId12"/>
    <p:sldId id="684" r:id="rId13"/>
    <p:sldId id="681" r:id="rId14"/>
    <p:sldId id="683" r:id="rId15"/>
    <p:sldId id="686" r:id="rId16"/>
    <p:sldId id="875" r:id="rId17"/>
    <p:sldId id="687" r:id="rId18"/>
    <p:sldId id="688" r:id="rId1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241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3618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198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907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7426" y="1258644"/>
            <a:ext cx="8650512" cy="503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DOCTYPE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="http://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code.jquery.com/jquery-3.4.1.min.js"&gt;&lt;/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});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.&lt;/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&lt;/html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04" y="4059611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69403"/>
            <a:ext cx="8649148" cy="544337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  ) : 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jQuery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66FF"/>
                </a:solidFill>
              </a:rPr>
              <a:t>함수</a:t>
            </a:r>
            <a:endParaRPr lang="en-US" altLang="ko-KR" sz="2400" b="1" dirty="0" smtClean="0">
              <a:solidFill>
                <a:srgbClr val="3366FF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$()</a:t>
            </a:r>
            <a:r>
              <a:rPr lang="ko-KR" altLang="en-US" dirty="0" smtClean="0"/>
              <a:t>함수의 인수로 다른 함수를 전달하면 문서가 </a:t>
            </a:r>
            <a:r>
              <a:rPr lang="ko-KR" altLang="en-US" dirty="0" err="1" smtClean="0"/>
              <a:t>로드될</a:t>
            </a:r>
            <a:r>
              <a:rPr lang="ko-KR" altLang="en-US" dirty="0" smtClean="0"/>
              <a:t> 때 호출될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함수를 등록한다 </a:t>
            </a:r>
            <a:endParaRPr lang="en-US" altLang="ko-KR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window.onload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이벤트와 유사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document.ready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대한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이벤트핸들러</a:t>
            </a:r>
            <a:r>
              <a:rPr lang="ko-KR" altLang="en-US" dirty="0" smtClean="0"/>
              <a:t> 함수 지정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직후 곧바로 실행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$( function()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$(‘h1’).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});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&lt;h1&gt;</a:t>
            </a:r>
            <a:r>
              <a:rPr lang="ko-KR" altLang="en-US" dirty="0" smtClean="0"/>
              <a:t>제목입니다 </a:t>
            </a:r>
            <a:r>
              <a:rPr lang="en-US" altLang="ko-KR" dirty="0" smtClean="0"/>
              <a:t>&lt;/h1&gt;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61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49915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</a:t>
            </a:r>
            <a:r>
              <a:rPr lang="ko-KR" altLang="en-US" sz="2400" b="1" dirty="0" err="1">
                <a:solidFill>
                  <a:srgbClr val="3366FF"/>
                </a:solidFill>
              </a:rPr>
              <a:t>선택자</a:t>
            </a:r>
            <a:r>
              <a:rPr lang="en-US" altLang="ko-KR" sz="2400" b="1" dirty="0">
                <a:solidFill>
                  <a:srgbClr val="3366FF"/>
                </a:solidFill>
              </a:rPr>
              <a:t>,[</a:t>
            </a:r>
            <a:r>
              <a:rPr lang="ko-KR" altLang="en-US" sz="2400" b="1" dirty="0" err="1">
                <a:solidFill>
                  <a:srgbClr val="3366FF"/>
                </a:solidFill>
              </a:rPr>
              <a:t>컨텍스트</a:t>
            </a:r>
            <a:r>
              <a:rPr lang="en-US" altLang="ko-KR" sz="2400" b="1" dirty="0">
                <a:solidFill>
                  <a:srgbClr val="3366FF"/>
                </a:solidFill>
              </a:rPr>
              <a:t>])</a:t>
            </a:r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</a:t>
            </a:r>
            <a:r>
              <a:rPr lang="ko-KR" altLang="en-US" dirty="0"/>
              <a:t>작업대상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선택된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/>
              <a:t>객체에 저장되며 이후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 smtClean="0"/>
              <a:t>호츨하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 </a:t>
            </a:r>
            <a:r>
              <a:rPr lang="ko-KR" altLang="en-US" dirty="0"/>
              <a:t>검색된 엘리먼트에 </a:t>
            </a:r>
            <a:r>
              <a:rPr lang="ko-KR" altLang="en-US" dirty="0" err="1"/>
              <a:t>여러가지</a:t>
            </a:r>
            <a:r>
              <a:rPr lang="ko-KR" altLang="en-US" dirty="0"/>
              <a:t> 조작을 가할 수 있다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</a:t>
            </a:r>
            <a:r>
              <a:rPr lang="ko-KR" altLang="en-US" dirty="0"/>
              <a:t>검색의 시작점을 지정 </a:t>
            </a:r>
            <a:r>
              <a:rPr lang="en-US" altLang="ko-KR" dirty="0"/>
              <a:t>, </a:t>
            </a:r>
            <a:r>
              <a:rPr lang="ko-KR" altLang="en-US" dirty="0"/>
              <a:t>생략하면 문서전체에서 검색 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</a:t>
            </a:r>
            <a:r>
              <a:rPr lang="ko-KR" altLang="en-US" dirty="0"/>
              <a:t>지정하면 그 하위로 검색 범위가 제한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myJquery1 = $(“p”);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smtClean="0"/>
              <a:t>myJquery2 = $(“p”, </a:t>
            </a:r>
            <a:r>
              <a:rPr lang="en-US" altLang="ko-KR" dirty="0" err="1" smtClean="0"/>
              <a:t>document.forms</a:t>
            </a:r>
            <a:r>
              <a:rPr lang="en-US" altLang="ko-KR" dirty="0" smtClean="0"/>
              <a:t>[2]);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$(‘p’, this)  -&gt;  this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p  this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p</a:t>
            </a:r>
            <a:r>
              <a:rPr lang="ko-KR" altLang="en-US" dirty="0" smtClean="0"/>
              <a:t>의  부모가 됨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8696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$(element)</a:t>
            </a:r>
          </a:p>
          <a:p>
            <a:pPr marL="0" indent="0">
              <a:buNone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인수로 전달하면 이 객체를 감싸는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리턴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사용가능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document.getelementsByTagName</a:t>
            </a:r>
            <a:r>
              <a:rPr lang="en-US" altLang="ko-KR" dirty="0" smtClean="0"/>
              <a:t>(‘h1’)[0];</a:t>
            </a:r>
          </a:p>
          <a:p>
            <a:pPr marL="0" indent="0">
              <a:buNone/>
            </a:pP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메서드가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객체 배열이며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DOM</a:t>
            </a:r>
            <a:r>
              <a:rPr lang="ko-KR" altLang="en-US" dirty="0" smtClean="0"/>
              <a:t>객체이다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DOM</a:t>
            </a:r>
            <a:r>
              <a:rPr lang="ko-KR" altLang="en-US" dirty="0" smtClean="0"/>
              <a:t> 객체에 대해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text() html()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직접 호출할 수 없다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그래서 이 객체를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함수로 전달하여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랩핑하면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여러 가지 편리한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할 수 있다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363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17401" cy="5045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$(“html”), $(“html”, {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propertis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})</a:t>
            </a:r>
            <a:endParaRPr lang="en-US" altLang="ko-KR" sz="24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인수로 전달된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문자열로 새로운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직접 생성한다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원하는 부분에 삽입하여 실행 중에 문서를 만들 수 있다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000066"/>
                </a:solidFill>
              </a:rPr>
              <a:t>propertis</a:t>
            </a:r>
            <a:r>
              <a:rPr lang="en-US" altLang="ko-KR" b="1" dirty="0" smtClean="0">
                <a:solidFill>
                  <a:srgbClr val="000066"/>
                </a:solidFill>
              </a:rPr>
              <a:t> </a:t>
            </a:r>
            <a:r>
              <a:rPr lang="ko-KR" altLang="en-US" dirty="0" err="1" smtClean="0"/>
              <a:t>는새로</a:t>
            </a:r>
            <a:r>
              <a:rPr lang="ko-KR" altLang="en-US" dirty="0" smtClean="0"/>
              <a:t> 만들어진 요소의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등을 지정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&lt;button type=“button”&gt;</a:t>
            </a:r>
            <a:r>
              <a:rPr lang="ko-KR" altLang="en-US" dirty="0" err="1" smtClean="0"/>
              <a:t>새로만들기</a:t>
            </a:r>
            <a:r>
              <a:rPr lang="en-US" altLang="ko-KR" dirty="0" smtClean="0"/>
              <a:t>&lt;/button&gt;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=$(‘&lt;p id=‘p1’&gt;Hello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.&lt;/p&gt;')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elem.appendTo</a:t>
            </a:r>
            <a:r>
              <a:rPr lang="en-US" altLang="ko-KR" dirty="0" smtClean="0"/>
              <a:t>(‘body’);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378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6"/>
            <a:ext cx="8661270" cy="5045336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head&gt;</a:t>
            </a:r>
          </a:p>
          <a:p>
            <a:pPr marL="0" indent="0">
              <a:buNone/>
            </a:pPr>
            <a:r>
              <a:rPr lang="en-US" altLang="ko-KR" sz="1800" dirty="0"/>
              <a:t>&lt;script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="jquery-3.4.1.min.js"&gt;&lt;/script&gt;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$(document).ready(function() {</a:t>
            </a:r>
          </a:p>
          <a:p>
            <a:pPr marL="0" indent="0">
              <a:buNone/>
            </a:pPr>
            <a:r>
              <a:rPr lang="en-US" altLang="ko-KR" sz="1800" dirty="0"/>
              <a:t>         $("&lt;div/&gt;", 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"class" : "test",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"text"  : "Click Me",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"click" : function(){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      </a:t>
            </a:r>
            <a:r>
              <a:rPr lang="en-US" altLang="ko-KR" sz="1800" dirty="0"/>
              <a:t>alert</a:t>
            </a:r>
            <a:r>
              <a:rPr lang="en-US" altLang="ko-KR" sz="1800" dirty="0" smtClean="0"/>
              <a:t>(“Hello~~");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}</a:t>
            </a:r>
          </a:p>
          <a:p>
            <a:pPr marL="0" indent="0">
              <a:buNone/>
            </a:pPr>
            <a:r>
              <a:rPr lang="en-US" altLang="ko-KR" sz="1800" dirty="0" smtClean="0"/>
              <a:t>     </a:t>
            </a:r>
            <a:r>
              <a:rPr lang="en-US" altLang="ko-KR" sz="1800" dirty="0"/>
              <a:t>}).</a:t>
            </a:r>
            <a:r>
              <a:rPr lang="en-US" altLang="ko-KR" sz="1800" dirty="0" err="1"/>
              <a:t>appendTo</a:t>
            </a:r>
            <a:r>
              <a:rPr lang="en-US" altLang="ko-KR" sz="1800" dirty="0"/>
              <a:t>("body");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&lt;div&gt;</a:t>
            </a:r>
            <a:r>
              <a:rPr lang="ko-KR" altLang="en-US" sz="1800" dirty="0"/>
              <a:t>클릭하세요</a:t>
            </a:r>
            <a:r>
              <a:rPr lang="en-US" altLang="ko-KR" sz="1800" dirty="0"/>
              <a:t>&lt;/div&gt;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core5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552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29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core6 </a:t>
            </a:r>
            <a:r>
              <a:rPr lang="ko-KR" altLang="en-US" dirty="0" smtClean="0"/>
              <a:t>새로운 요소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//body</a:t>
            </a:r>
            <a:r>
              <a:rPr lang="ko-KR" altLang="en-US" dirty="0" smtClean="0"/>
              <a:t>안에 이미지 추가 버튼 만들어 놓기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</a:t>
            </a:r>
            <a:r>
              <a:rPr lang="ko-KR" altLang="en-US" dirty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동적으로  </a:t>
            </a:r>
            <a:r>
              <a:rPr lang="ko-KR" altLang="en-US" dirty="0"/>
              <a:t>이미지 추가 하기</a:t>
            </a:r>
            <a:r>
              <a:rPr lang="en-US" altLang="ko-KR" dirty="0"/>
              <a:t>- width, height </a:t>
            </a:r>
            <a:r>
              <a:rPr lang="ko-KR" altLang="en-US" dirty="0"/>
              <a:t>크기지정 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/>
              <a:t>이미지클릭 </a:t>
            </a:r>
            <a:r>
              <a:rPr lang="en-US" altLang="ko-KR" dirty="0"/>
              <a:t>- </a:t>
            </a:r>
            <a:r>
              <a:rPr lang="ko-KR" altLang="en-US" dirty="0"/>
              <a:t>이미지테두리 </a:t>
            </a:r>
            <a:r>
              <a:rPr lang="en-US" altLang="ko-KR" dirty="0"/>
              <a:t>-border : 2px solid red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349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47888"/>
            <a:ext cx="8672027" cy="5056094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alert</a:t>
            </a:r>
            <a:r>
              <a:rPr lang="en-US" altLang="ko-KR" sz="1800" dirty="0"/>
              <a:t>($("body</a:t>
            </a:r>
            <a:r>
              <a:rPr lang="en-US" altLang="ko-KR" sz="1800" dirty="0" smtClean="0"/>
              <a:t>").html</a:t>
            </a:r>
            <a:r>
              <a:rPr lang="en-US" altLang="ko-KR" sz="1800" dirty="0"/>
              <a:t>());  // body </a:t>
            </a:r>
            <a:r>
              <a:rPr lang="ko-KR" altLang="en-US" sz="1800" dirty="0"/>
              <a:t>태그 안의 모든 태그를 포함한 문장 </a:t>
            </a:r>
          </a:p>
          <a:p>
            <a:pPr marL="0" indent="0">
              <a:buNone/>
            </a:pPr>
            <a:r>
              <a:rPr lang="en-US" altLang="ko-KR" sz="1800" dirty="0" smtClean="0"/>
              <a:t>alert</a:t>
            </a:r>
            <a:r>
              <a:rPr lang="en-US" altLang="ko-KR" sz="1800" dirty="0"/>
              <a:t>($("</a:t>
            </a:r>
            <a:r>
              <a:rPr lang="en-US" altLang="ko-KR" sz="1800" dirty="0" smtClean="0"/>
              <a:t>body").text());  // </a:t>
            </a:r>
            <a:r>
              <a:rPr lang="en-US" altLang="ko-KR" sz="1800" dirty="0"/>
              <a:t>body </a:t>
            </a:r>
            <a:r>
              <a:rPr lang="ko-KR" altLang="en-US" sz="1800" dirty="0" err="1"/>
              <a:t>태그안의</a:t>
            </a:r>
            <a:r>
              <a:rPr lang="ko-KR" altLang="en-US" sz="1800" dirty="0"/>
              <a:t> 모든 문자만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alert</a:t>
            </a:r>
            <a:r>
              <a:rPr lang="en-US" altLang="ko-KR" sz="1800" dirty="0"/>
              <a:t>($("p").text());  //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모든 </a:t>
            </a:r>
            <a:r>
              <a:rPr lang="en-US" altLang="ko-KR" sz="1800" dirty="0"/>
              <a:t>p</a:t>
            </a:r>
            <a:r>
              <a:rPr lang="ko-KR" altLang="en-US" sz="1800" dirty="0"/>
              <a:t>태그의 문자만  </a:t>
            </a:r>
          </a:p>
          <a:p>
            <a:pPr marL="0" indent="0">
              <a:buNone/>
            </a:pPr>
            <a:r>
              <a:rPr lang="en-US" altLang="ko-KR" sz="1800" dirty="0" smtClean="0"/>
              <a:t>alert</a:t>
            </a:r>
            <a:r>
              <a:rPr lang="en-US" altLang="ko-KR" sz="1800" dirty="0"/>
              <a:t>($("p").html());  //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 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인거만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태그를 포함한 문장 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ko-KR" altLang="en-US" sz="1800" dirty="0" err="1"/>
              <a:t>모든것을</a:t>
            </a:r>
            <a:r>
              <a:rPr lang="ko-KR" altLang="en-US" sz="1800" dirty="0"/>
              <a:t> 대상 </a:t>
            </a:r>
            <a:r>
              <a:rPr lang="ko-KR" altLang="en-US" sz="1800" dirty="0" err="1" smtClean="0"/>
              <a:t>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 반복루프를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/>
              <a:t>&lt;p&gt;1&lt;a&gt;</a:t>
            </a:r>
            <a:r>
              <a:rPr lang="ko-KR" altLang="en-US" sz="1800" dirty="0"/>
              <a:t>홍길동</a:t>
            </a:r>
            <a:r>
              <a:rPr lang="en-US" altLang="ko-KR" sz="1800" dirty="0"/>
              <a:t>&lt;/a&gt;&lt;/p&gt;</a:t>
            </a:r>
          </a:p>
          <a:p>
            <a:pPr marL="0" indent="0">
              <a:buNone/>
            </a:pPr>
            <a:r>
              <a:rPr lang="en-US" altLang="ko-KR" sz="1800" dirty="0"/>
              <a:t>  &lt;p&gt;2&lt;a&gt;</a:t>
            </a:r>
            <a:r>
              <a:rPr lang="ko-KR" altLang="en-US" sz="1800" dirty="0"/>
              <a:t>개나리</a:t>
            </a:r>
            <a:r>
              <a:rPr lang="en-US" altLang="ko-KR" sz="1800" dirty="0"/>
              <a:t>&lt;/a&gt;&lt;/p&gt;</a:t>
            </a:r>
          </a:p>
          <a:p>
            <a:pPr marL="0" indent="0">
              <a:buNone/>
            </a:pPr>
            <a:r>
              <a:rPr lang="en-US" altLang="ko-KR" sz="1800" dirty="0"/>
              <a:t>  &lt;p&gt;3&lt;a&gt;</a:t>
            </a:r>
            <a:r>
              <a:rPr lang="ko-KR" altLang="en-US" sz="1800" dirty="0"/>
              <a:t>진달래</a:t>
            </a:r>
            <a:r>
              <a:rPr lang="en-US" altLang="ko-KR" sz="1800" dirty="0"/>
              <a:t>&lt;/a&gt;&lt;/p&gt;  </a:t>
            </a:r>
          </a:p>
          <a:p>
            <a:pPr marL="0" indent="0">
              <a:buNone/>
            </a:pPr>
            <a:r>
              <a:rPr lang="en-US" altLang="ko-KR" sz="1800" dirty="0"/>
              <a:t>&lt;/body&gt;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core7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984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r>
              <a:rPr lang="en-US" altLang="ko-KR" sz="1800" dirty="0" smtClean="0"/>
              <a:t>$("</a:t>
            </a:r>
            <a:r>
              <a:rPr lang="en-US" altLang="ko-KR" sz="1800" dirty="0"/>
              <a:t>p</a:t>
            </a:r>
            <a:r>
              <a:rPr lang="en-US" altLang="ko-KR" sz="1800" dirty="0" smtClean="0"/>
              <a:t>").length;   -- </a:t>
            </a:r>
            <a:r>
              <a:rPr lang="en-US" altLang="ko-KR" sz="1800" dirty="0"/>
              <a:t>p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개수 </a:t>
            </a: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반복문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$(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).each(function(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$.each(“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, function(</a:t>
            </a:r>
            <a:r>
              <a:rPr lang="ko-KR" altLang="en-US" sz="1800" dirty="0"/>
              <a:t>매개변수</a:t>
            </a:r>
            <a:r>
              <a:rPr lang="en-US" altLang="ko-KR" sz="1800" dirty="0"/>
              <a:t>1, </a:t>
            </a:r>
            <a:r>
              <a:rPr lang="ko-KR" altLang="en-US" sz="1800" dirty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ko-KR" altLang="en-US" sz="1800" dirty="0" smtClean="0"/>
              <a:t>검색된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요소의 개수만큼 지정된 </a:t>
            </a:r>
            <a:r>
              <a:rPr lang="en-US" altLang="ko-KR" sz="1800" dirty="0" smtClean="0"/>
              <a:t>fn</a:t>
            </a:r>
            <a:r>
              <a:rPr lang="ko-KR" altLang="en-US" sz="1800" dirty="0" smtClean="0"/>
              <a:t>함수를 호출한다 </a:t>
            </a:r>
            <a:endParaRPr lang="en-US" altLang="ko-KR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94" y="3437340"/>
            <a:ext cx="34480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core8(</a:t>
            </a:r>
            <a:r>
              <a:rPr lang="ko-KR" altLang="en-US" dirty="0" smtClean="0"/>
              <a:t>객체조작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785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는 존 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 </a:t>
            </a:r>
            <a:r>
              <a:rPr lang="ko-KR" altLang="en-US" dirty="0"/>
              <a:t>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짧고 간결하다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자바스크립트를 쉽게 쓸 수 있도록  만든 라이브러리 </a:t>
            </a:r>
            <a:endParaRPr lang="en-US" altLang="ko-KR" dirty="0" smtClean="0"/>
          </a:p>
          <a:p>
            <a:r>
              <a:rPr lang="ko-KR" altLang="en-US" dirty="0" smtClean="0"/>
              <a:t>자바스크립트의 대체용 언어가 아니다 </a:t>
            </a:r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33" y="2566483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4618504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542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38391" cy="5045337"/>
          </a:xfrm>
        </p:spPr>
        <p:txBody>
          <a:bodyPr/>
          <a:lstStyle/>
          <a:p>
            <a:pPr lvl="0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후 사용</a:t>
            </a:r>
            <a:endParaRPr lang="ko-KR" altLang="en-US" dirty="0"/>
          </a:p>
          <a:p>
            <a:pPr lvl="2" latinLnBrk="0">
              <a:buNone/>
            </a:pPr>
            <a:r>
              <a:rPr lang="en-US" altLang="ko-KR" dirty="0"/>
              <a:t>&lt;head&gt;</a:t>
            </a:r>
          </a:p>
          <a:p>
            <a:pPr lvl="2" latinLnBrk="0">
              <a:buNone/>
            </a:pPr>
            <a:r>
              <a:rPr lang="en-US" altLang="ko-KR" dirty="0" smtClean="0"/>
              <a:t>    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 smtClean="0"/>
              <a:t>=“jquery-3.4.1min.js”&gt;</a:t>
            </a:r>
            <a:endParaRPr lang="en-US" altLang="ko-KR" dirty="0"/>
          </a:p>
          <a:p>
            <a:pPr lvl="2" latinLnBrk="0">
              <a:buNone/>
            </a:pPr>
            <a:r>
              <a:rPr lang="en-US" altLang="ko-KR" dirty="0"/>
              <a:t>&lt;/</a:t>
            </a:r>
            <a:r>
              <a:rPr lang="en-US" altLang="ko-KR" dirty="0" smtClean="0"/>
              <a:t>head&gt;</a:t>
            </a:r>
          </a:p>
          <a:p>
            <a:pPr lvl="2" latinLnBrk="0"/>
            <a:endParaRPr lang="en-US" altLang="ko-KR" dirty="0"/>
          </a:p>
          <a:p>
            <a:pPr lvl="0"/>
            <a:r>
              <a:rPr lang="ko-KR" altLang="en-US" dirty="0" err="1" smtClean="0"/>
              <a:t>구글이나</a:t>
            </a:r>
            <a:r>
              <a:rPr lang="ko-KR" altLang="en-US" dirty="0" smtClean="0"/>
              <a:t> 마이크로소프트에서 제공하는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을 사용하여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smtClean="0"/>
              <a:t>다운로드 받을 </a:t>
            </a:r>
            <a:r>
              <a:rPr lang="ko-KR" altLang="en-US" dirty="0"/>
              <a:t>수도 </a:t>
            </a:r>
            <a:r>
              <a:rPr lang="ko-KR" altLang="en-US" dirty="0" smtClean="0"/>
              <a:t>있다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CDN:Content</a:t>
            </a:r>
            <a:r>
              <a:rPr lang="en-US" altLang="ko-KR" dirty="0" smtClean="0"/>
              <a:t> Delivery Network)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47887"/>
            <a:ext cx="8649147" cy="5045337"/>
          </a:xfrm>
        </p:spPr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CDN</a:t>
            </a:r>
          </a:p>
          <a:p>
            <a:pPr marL="0" indent="0">
              <a:buNone/>
            </a:pP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code.jquery.com/jquery-3.4.1.min.js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Google </a:t>
            </a:r>
            <a:r>
              <a:rPr lang="en-US" altLang="ko-KR" dirty="0"/>
              <a:t>CDN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 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ajax.googleapis.com/ajax/libs/jquery/3.4.1/jquery.min.js"&gt;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Microsoft </a:t>
            </a:r>
            <a:r>
              <a:rPr lang="en-US" altLang="ko-KR" dirty="0"/>
              <a:t>CDN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ajax.aspnetcdn.com/ajax/jQuery/jquery-3.4.1.min.js"&gt;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CDN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606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68" y="1269403"/>
            <a:ext cx="8627403" cy="51652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  h1</a:t>
            </a:r>
            <a:r>
              <a:rPr lang="ko-KR" altLang="en-US" dirty="0" smtClean="0"/>
              <a:t>이 로드되지 않은 상태에서는 검색되지 않는다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/>
              <a:t>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$(document).ready(function(){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   });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01" y="796066"/>
            <a:ext cx="6937375" cy="229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함수 일반적인 구조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74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37129"/>
            <a:ext cx="8672027" cy="5088367"/>
          </a:xfrm>
        </p:spPr>
        <p:txBody>
          <a:bodyPr/>
          <a:lstStyle/>
          <a:p>
            <a:r>
              <a:rPr lang="en-US" altLang="ko-KR" dirty="0" smtClean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$(‘h2’).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("background", "</a:t>
            </a:r>
            <a:r>
              <a:rPr lang="en-US" altLang="ko-KR" dirty="0"/>
              <a:t>blue")</a:t>
            </a:r>
          </a:p>
          <a:p>
            <a:pPr lvl="1"/>
            <a:r>
              <a:rPr lang="en-US" altLang="ko-KR" dirty="0"/>
              <a:t>$(“p”).show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$(“.group1”).</a:t>
            </a:r>
            <a:r>
              <a:rPr lang="en-US" altLang="ko-KR" dirty="0" err="1"/>
              <a:t>slideup</a:t>
            </a:r>
            <a:r>
              <a:rPr lang="en-US" altLang="ko-KR" dirty="0" smtClean="0"/>
              <a:t>() : class=group1</a:t>
            </a:r>
            <a:r>
              <a:rPr lang="ko-KR" altLang="en-US" dirty="0"/>
              <a:t>인 요소를 슬라이드업 방식으로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$(“#id9”).hide</a:t>
            </a:r>
            <a:r>
              <a:rPr lang="en-US" altLang="ko-KR" dirty="0" smtClean="0"/>
              <a:t>() : id=id9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715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00" y="2119367"/>
            <a:ext cx="6629400" cy="186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359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58645"/>
            <a:ext cx="8692178" cy="5013063"/>
          </a:xfrm>
        </p:spPr>
        <p:txBody>
          <a:bodyPr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/>
              <a:t>hlist</a:t>
            </a:r>
            <a:r>
              <a:rPr lang="en-US" altLang="ko-KR" dirty="0"/>
              <a:t> = </a:t>
            </a:r>
            <a:r>
              <a:rPr lang="en-US" altLang="ko-KR" dirty="0" err="1"/>
              <a:t>document.getElementsByTagName</a:t>
            </a:r>
            <a:r>
              <a:rPr lang="en-US" altLang="ko-KR" dirty="0" smtClean="0"/>
              <a:t>(“h1</a:t>
            </a:r>
            <a:r>
              <a:rPr lang="en-US" altLang="ko-KR" dirty="0"/>
              <a:t>”)</a:t>
            </a:r>
          </a:p>
          <a:p>
            <a:r>
              <a:rPr lang="en-US" altLang="ko-KR" dirty="0" err="1" smtClean="0">
                <a:sym typeface="Wingdings" pitchFamily="2" charset="2"/>
              </a:rPr>
              <a:t>hlist</a:t>
            </a:r>
            <a:r>
              <a:rPr lang="en-US" altLang="ko-KR" dirty="0" smtClean="0">
                <a:sym typeface="Wingdings" pitchFamily="2" charset="2"/>
              </a:rPr>
              <a:t>[0</a:t>
            </a:r>
            <a:r>
              <a:rPr lang="en-US" altLang="ko-KR" dirty="0">
                <a:sym typeface="Wingdings" pitchFamily="2" charset="2"/>
              </a:rPr>
              <a:t>].</a:t>
            </a:r>
            <a:r>
              <a:rPr lang="en-US" altLang="ko-KR" dirty="0" err="1">
                <a:sym typeface="Wingdings" pitchFamily="2" charset="2"/>
              </a:rPr>
              <a:t>style.backgroundColor</a:t>
            </a:r>
            <a:r>
              <a:rPr lang="en-US" altLang="ko-KR" dirty="0">
                <a:sym typeface="Wingdings" pitchFamily="2" charset="2"/>
              </a:rPr>
              <a:t> =“</a:t>
            </a:r>
            <a:r>
              <a:rPr lang="en-US" altLang="ko-KR" dirty="0" err="1">
                <a:sym typeface="Wingdings" pitchFamily="2" charset="2"/>
              </a:rPr>
              <a:t>yello</a:t>
            </a:r>
            <a:r>
              <a:rPr lang="en-US" altLang="ko-KR" dirty="0">
                <a:sym typeface="Wingdings" pitchFamily="2" charset="2"/>
              </a:rPr>
              <a:t>” 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err="1">
                <a:sym typeface="Wingdings" pitchFamily="2" charset="2"/>
              </a:rPr>
              <a:t>hlist</a:t>
            </a:r>
            <a:r>
              <a:rPr lang="en-US" altLang="ko-KR" dirty="0">
                <a:sym typeface="Wingdings" pitchFamily="2" charset="2"/>
              </a:rPr>
              <a:t>[0].</a:t>
            </a:r>
            <a:r>
              <a:rPr lang="en-US" altLang="ko-KR" dirty="0" err="1" smtClean="0">
                <a:sym typeface="Wingdings" pitchFamily="2" charset="2"/>
              </a:rPr>
              <a:t>style.color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=“</a:t>
            </a:r>
            <a:r>
              <a:rPr lang="en-US" altLang="ko-KR" dirty="0" err="1">
                <a:sym typeface="Wingdings" pitchFamily="2" charset="2"/>
              </a:rPr>
              <a:t>yello</a:t>
            </a:r>
            <a:r>
              <a:rPr lang="en-US" altLang="ko-KR" dirty="0">
                <a:sym typeface="Wingdings" pitchFamily="2" charset="2"/>
              </a:rPr>
              <a:t>”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</a:p>
          <a:p>
            <a:pPr marL="0" lvl="1" indent="0">
              <a:buClr>
                <a:schemeClr val="folHlink"/>
              </a:buClr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/>
              <a:t>jq1 = </a:t>
            </a:r>
            <a:r>
              <a:rPr lang="en-US" altLang="ko-KR" dirty="0" err="1"/>
              <a:t>jQuery</a:t>
            </a:r>
            <a:r>
              <a:rPr lang="en-US" altLang="ko-KR" dirty="0"/>
              <a:t>(‘h1’);   </a:t>
            </a:r>
          </a:p>
          <a:p>
            <a:pPr marL="0" lvl="1" indent="0">
              <a:buClr>
                <a:schemeClr val="folHlink"/>
              </a:buClr>
              <a:buNone/>
            </a:pPr>
            <a:r>
              <a:rPr lang="en-US" altLang="ko-KR" dirty="0" smtClean="0"/>
              <a:t>        jq1.css</a:t>
            </a:r>
            <a:r>
              <a:rPr lang="en-US" altLang="ko-KR" dirty="0"/>
              <a:t>(‘</a:t>
            </a:r>
            <a:r>
              <a:rPr lang="en-US" altLang="ko-KR" dirty="0" smtClean="0"/>
              <a:t>background-color’, </a:t>
            </a:r>
            <a:r>
              <a:rPr lang="en-US" altLang="ko-KR" dirty="0"/>
              <a:t>‘</a:t>
            </a:r>
            <a:r>
              <a:rPr lang="en-US" altLang="ko-KR" dirty="0" smtClean="0"/>
              <a:t>yellow’);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jq1.css(‘color’, ‘blue’);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r>
              <a:rPr lang="en-US" altLang="ko-KR" dirty="0" smtClean="0"/>
              <a:t>(Method Chaining)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(“h1”).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(‘background-color’, ‘</a:t>
            </a:r>
            <a:r>
              <a:rPr lang="en-US" altLang="ko-KR" dirty="0" err="1" smtClean="0"/>
              <a:t>yello</a:t>
            </a:r>
            <a:r>
              <a:rPr lang="en-US" altLang="ko-KR" dirty="0" smtClean="0"/>
              <a:t>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(‘color’, ‘blue’);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5790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7"/>
            <a:ext cx="8704694" cy="504533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타입선택자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요소선택자</a:t>
            </a:r>
            <a:r>
              <a:rPr lang="en-US" altLang="ko-KR" dirty="0" smtClean="0"/>
              <a:t>) html </a:t>
            </a:r>
            <a:r>
              <a:rPr lang="ko-KR" altLang="en-US" dirty="0" smtClean="0"/>
              <a:t>태그  </a:t>
            </a:r>
            <a:endParaRPr lang="en-US" altLang="ko-KR" dirty="0" smtClean="0"/>
          </a:p>
          <a:p>
            <a:r>
              <a:rPr lang="en-US" altLang="ko-KR" dirty="0" smtClean="0"/>
              <a:t>$(‘h1’) , $(‘p’)</a:t>
            </a:r>
          </a:p>
          <a:p>
            <a:pPr marL="0" indent="0">
              <a:buNone/>
            </a:pPr>
            <a:r>
              <a:rPr lang="ko-KR" altLang="en-US" dirty="0" smtClean="0"/>
              <a:t>    여러 </a:t>
            </a:r>
            <a:r>
              <a:rPr lang="ko-KR" altLang="en-US" dirty="0"/>
              <a:t>개의 태그 선택 </a:t>
            </a:r>
            <a:r>
              <a:rPr lang="en-US" altLang="ko-KR" dirty="0"/>
              <a:t>: </a:t>
            </a:r>
            <a:r>
              <a:rPr lang="en-US" altLang="ko-KR" dirty="0" smtClean="0"/>
              <a:t>$(‘</a:t>
            </a:r>
            <a:r>
              <a:rPr lang="en-US" altLang="ko-KR" dirty="0"/>
              <a:t>h1, p’).</a:t>
            </a:r>
            <a:r>
              <a:rPr lang="en-US" altLang="ko-KR" dirty="0" err="1"/>
              <a:t>css</a:t>
            </a:r>
            <a:r>
              <a:rPr lang="en-US" altLang="ko-KR" dirty="0"/>
              <a:t>(‘color’, ‘orange’);</a:t>
            </a:r>
          </a:p>
          <a:p>
            <a:r>
              <a:rPr lang="en-US" altLang="ko-KR" dirty="0" smtClean="0"/>
              <a:t> .</a:t>
            </a:r>
            <a:r>
              <a:rPr lang="en-US" altLang="ko-KR" dirty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$(‘.name’)</a:t>
            </a:r>
          </a:p>
          <a:p>
            <a:r>
              <a:rPr lang="en-US" altLang="ko-KR" dirty="0" smtClean="0"/>
              <a:t>#id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    </a:t>
            </a:r>
            <a:r>
              <a:rPr lang="en-US" altLang="ko-KR" dirty="0" smtClean="0"/>
              <a:t>$(‘#name’)</a:t>
            </a:r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전체선택자</a:t>
            </a:r>
            <a:r>
              <a:rPr lang="ko-KR" altLang="en-US" dirty="0" smtClean="0"/>
              <a:t>     </a:t>
            </a:r>
            <a:r>
              <a:rPr lang="en-US" altLang="ko-KR" dirty="0" smtClean="0"/>
              <a:t>$(‘*’)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기본선택자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758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8"/>
            <a:ext cx="8693543" cy="5066852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rgbClr val="0000FF"/>
                </a:solidFill>
              </a:rPr>
              <a:t>css</a:t>
            </a: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ko-KR" altLang="en-US" sz="1800" dirty="0" smtClean="0">
                <a:solidFill>
                  <a:srgbClr val="0000FF"/>
                </a:solidFill>
              </a:rPr>
              <a:t>스타일</a:t>
            </a:r>
            <a:r>
              <a:rPr lang="en-US" altLang="ko-KR" sz="1800" dirty="0" smtClean="0">
                <a:solidFill>
                  <a:srgbClr val="0000FF"/>
                </a:solidFill>
              </a:rPr>
              <a:t> , </a:t>
            </a:r>
            <a:r>
              <a:rPr lang="ko-KR" altLang="en-US" sz="1800" dirty="0" smtClean="0">
                <a:solidFill>
                  <a:srgbClr val="0000FF"/>
                </a:solidFill>
              </a:rPr>
              <a:t>값</a:t>
            </a:r>
            <a:r>
              <a:rPr lang="en-US" altLang="ko-KR" sz="1800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&lt;script type="text/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"&gt;</a:t>
            </a:r>
          </a:p>
          <a:p>
            <a:pPr>
              <a:buNone/>
            </a:pPr>
            <a:r>
              <a:rPr lang="en-US" altLang="ko-KR" sz="1800" dirty="0" smtClean="0"/>
              <a:t>   $(document).ready(function(){</a:t>
            </a:r>
          </a:p>
          <a:p>
            <a:pPr>
              <a:buNone/>
            </a:pPr>
            <a:r>
              <a:rPr lang="en-US" altLang="ko-KR" sz="1800" dirty="0" smtClean="0"/>
              <a:t>          //</a:t>
            </a:r>
            <a:r>
              <a:rPr lang="ko-KR" altLang="en-US" sz="1800" dirty="0" smtClean="0"/>
              <a:t>전체 배경색을 변경 </a:t>
            </a:r>
          </a:p>
          <a:p>
            <a:pPr>
              <a:buNone/>
            </a:pPr>
            <a:r>
              <a:rPr lang="ko-KR" altLang="en-US" sz="1800" dirty="0" smtClean="0"/>
              <a:t>          </a:t>
            </a:r>
            <a:r>
              <a:rPr lang="en-US" altLang="ko-KR" sz="1800" dirty="0" smtClean="0"/>
              <a:t>// h1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글자색을</a:t>
            </a:r>
            <a:r>
              <a:rPr lang="ko-KR" altLang="en-US" sz="1800" dirty="0" smtClean="0"/>
              <a:t> 파랑 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//id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para</a:t>
            </a:r>
            <a:r>
              <a:rPr lang="ko-KR" altLang="en-US" sz="1800" dirty="0" smtClean="0"/>
              <a:t>인 요소의 글자색은 녹색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//class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글자색은</a:t>
            </a:r>
            <a:r>
              <a:rPr lang="ko-KR" altLang="en-US" sz="1800" dirty="0" smtClean="0"/>
              <a:t> 빨강 </a:t>
            </a:r>
          </a:p>
          <a:p>
            <a:pPr>
              <a:buNone/>
            </a:pPr>
            <a:r>
              <a:rPr lang="en-US" altLang="ko-KR" sz="1800" dirty="0" smtClean="0"/>
              <a:t>   }); </a:t>
            </a:r>
          </a:p>
          <a:p>
            <a:pPr>
              <a:buNone/>
            </a:pPr>
            <a:r>
              <a:rPr lang="en-US" altLang="ko-KR" sz="1800" dirty="0" smtClean="0"/>
              <a:t>&lt;/script&gt;</a:t>
            </a:r>
          </a:p>
          <a:p>
            <a:pPr>
              <a:buNone/>
            </a:pPr>
            <a:r>
              <a:rPr lang="en-US" altLang="ko-KR" sz="1800" dirty="0" smtClean="0"/>
              <a:t> &lt;body&gt; </a:t>
            </a:r>
          </a:p>
          <a:p>
            <a:pPr>
              <a:buNone/>
            </a:pPr>
            <a:r>
              <a:rPr lang="en-US" altLang="ko-KR" sz="1800" dirty="0" smtClean="0"/>
              <a:t>         &lt;h1&gt; </a:t>
            </a:r>
            <a:r>
              <a:rPr lang="ko-KR" altLang="en-US" sz="1800" dirty="0" smtClean="0"/>
              <a:t>제목입니다 </a:t>
            </a:r>
            <a:r>
              <a:rPr lang="en-US" altLang="ko-KR" sz="1800" dirty="0" smtClean="0"/>
              <a:t>&lt;/h1&gt;</a:t>
            </a:r>
          </a:p>
          <a:p>
            <a:pPr>
              <a:buNone/>
            </a:pPr>
            <a:r>
              <a:rPr lang="en-US" altLang="ko-KR" sz="1800" dirty="0" smtClean="0"/>
              <a:t>		 &lt;h2 id="</a:t>
            </a:r>
            <a:r>
              <a:rPr lang="en-US" altLang="ko-KR" sz="1800" dirty="0" err="1" smtClean="0"/>
              <a:t>para</a:t>
            </a:r>
            <a:r>
              <a:rPr lang="en-US" altLang="ko-KR" sz="1800" dirty="0" smtClean="0"/>
              <a:t>"&gt; </a:t>
            </a:r>
            <a:r>
              <a:rPr lang="ko-KR" altLang="en-US" sz="1800" dirty="0" smtClean="0"/>
              <a:t>작은 제목입니다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		 &lt;h2 class="sample"&gt; </a:t>
            </a:r>
            <a:r>
              <a:rPr lang="ko-KR" altLang="en-US" sz="1800" dirty="0" smtClean="0"/>
              <a:t>샘플입니다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&lt;/body&gt; 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67" y="1330264"/>
            <a:ext cx="3448165" cy="2211481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1 -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20496</TotalTime>
  <Words>1035</Words>
  <Application>Microsoft Office PowerPoint</Application>
  <PresentationFormat>화면 슬라이드 쇼(4:3)</PresentationFormat>
  <Paragraphs>209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1_Crayons</vt:lpstr>
      <vt:lpstr>슬라이드 1</vt:lpstr>
      <vt:lpstr>jQuery</vt:lpstr>
      <vt:lpstr>jQuery 사용방법</vt:lpstr>
      <vt:lpstr>jQuery 사용방법 CDN</vt:lpstr>
      <vt:lpstr>함수 일반적인 구조</vt:lpstr>
      <vt:lpstr>jQuery 문장구조 1</vt:lpstr>
      <vt:lpstr>jQuery 문장구조2</vt:lpstr>
      <vt:lpstr>jQuery 기본선택자</vt:lpstr>
      <vt:lpstr>예제 1 - 선택자</vt:lpstr>
      <vt:lpstr>첫번째 jQuery 프로그램</vt:lpstr>
      <vt:lpstr>jQuery core1</vt:lpstr>
      <vt:lpstr>jQuery core2</vt:lpstr>
      <vt:lpstr>jQuery core3</vt:lpstr>
      <vt:lpstr>jQuery core4</vt:lpstr>
      <vt:lpstr>jQuery core5</vt:lpstr>
      <vt:lpstr>jQuery core6 새로운 요소 만들기</vt:lpstr>
      <vt:lpstr>jQuery core7</vt:lpstr>
      <vt:lpstr>jQuery core8(객체조작)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bms</cp:lastModifiedBy>
  <cp:revision>2059</cp:revision>
  <dcterms:created xsi:type="dcterms:W3CDTF">2007-06-29T06:43:39Z</dcterms:created>
  <dcterms:modified xsi:type="dcterms:W3CDTF">2020-02-07T01:44:41Z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