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911" r:id="rId2"/>
    <p:sldId id="905" r:id="rId3"/>
    <p:sldId id="697" r:id="rId4"/>
    <p:sldId id="825" r:id="rId5"/>
    <p:sldId id="831" r:id="rId6"/>
    <p:sldId id="698" r:id="rId7"/>
    <p:sldId id="906" r:id="rId8"/>
    <p:sldId id="830" r:id="rId9"/>
    <p:sldId id="826" r:id="rId10"/>
    <p:sldId id="827" r:id="rId11"/>
    <p:sldId id="828" r:id="rId12"/>
    <p:sldId id="908" r:id="rId13"/>
    <p:sldId id="699" r:id="rId14"/>
    <p:sldId id="702" r:id="rId15"/>
    <p:sldId id="700" r:id="rId16"/>
    <p:sldId id="701" r:id="rId17"/>
    <p:sldId id="804" r:id="rId18"/>
    <p:sldId id="907" r:id="rId19"/>
    <p:sldId id="703" r:id="rId20"/>
    <p:sldId id="704" r:id="rId21"/>
    <p:sldId id="705" r:id="rId22"/>
    <p:sldId id="870" r:id="rId2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525" autoAdjust="0"/>
  </p:normalViewPr>
  <p:slideViewPr>
    <p:cSldViewPr snapToGrid="0">
      <p:cViewPr>
        <p:scale>
          <a:sx n="89" d="100"/>
          <a:sy n="89" d="100"/>
        </p:scale>
        <p:origin x="-241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선택자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745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3"/>
            <a:ext cx="8650512" cy="505609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div id="list"&gt;selector</a:t>
            </a:r>
            <a:r>
              <a:rPr lang="ko-KR" altLang="en-US" dirty="0"/>
              <a:t>의 종류들입니다</a:t>
            </a:r>
            <a:r>
              <a:rPr lang="en-US" altLang="ko-KR" dirty="0"/>
              <a:t>.&lt;/div&gt;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b&gt;</a:t>
            </a:r>
            <a:r>
              <a:rPr lang="ko-KR" altLang="en-US" dirty="0" err="1"/>
              <a:t>엘리먼트</a:t>
            </a:r>
            <a:r>
              <a:rPr lang="ko-KR" altLang="en-US" dirty="0"/>
              <a:t> </a:t>
            </a:r>
            <a:r>
              <a:rPr lang="en-US" altLang="ko-KR" dirty="0"/>
              <a:t>: &lt;/b&gt;</a:t>
            </a:r>
          </a:p>
          <a:p>
            <a:pPr marL="0" indent="0">
              <a:buNone/>
            </a:pPr>
            <a:r>
              <a:rPr lang="en-US" altLang="ko-KR" dirty="0"/>
              <a:t>&lt;span class="detail"&gt;&lt;b&gt;</a:t>
            </a:r>
            <a:r>
              <a:rPr lang="ko-KR" altLang="en-US" dirty="0" err="1"/>
              <a:t>태그명</a:t>
            </a:r>
            <a:r>
              <a:rPr lang="en-US" altLang="ko-KR" dirty="0"/>
              <a:t>, ID</a:t>
            </a:r>
            <a:r>
              <a:rPr lang="ko-KR" altLang="en-US" dirty="0"/>
              <a:t>속성값</a:t>
            </a:r>
            <a:r>
              <a:rPr lang="en-US" altLang="ko-KR" dirty="0"/>
              <a:t>, CLASS</a:t>
            </a:r>
            <a:r>
              <a:rPr lang="ko-KR" altLang="en-US" dirty="0"/>
              <a:t>속성값 이용</a:t>
            </a:r>
            <a:r>
              <a:rPr lang="en-US" altLang="ko-KR" dirty="0"/>
              <a:t>&lt;/b&gt;&lt;/span&gt;&lt;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&lt;b&gt;</a:t>
            </a:r>
            <a:r>
              <a:rPr lang="ko-KR" altLang="en-US" dirty="0"/>
              <a:t>속성 </a:t>
            </a:r>
            <a:r>
              <a:rPr lang="en-US" altLang="ko-KR" dirty="0"/>
              <a:t>: &lt;/b&gt;</a:t>
            </a:r>
          </a:p>
          <a:p>
            <a:pPr marL="0" indent="0">
              <a:buNone/>
            </a:pPr>
            <a:r>
              <a:rPr lang="en-US" altLang="ko-KR" dirty="0"/>
              <a:t>&lt;span class="detail"&gt;</a:t>
            </a:r>
            <a:r>
              <a:rPr lang="ko-KR" altLang="en-US" dirty="0"/>
              <a:t>각 요소에 설정된 속성명과 속성값을 이용</a:t>
            </a:r>
            <a:r>
              <a:rPr lang="en-US" altLang="ko-KR" dirty="0"/>
              <a:t>&lt;/span&gt;&lt;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&lt;b&gt;form : &lt;/b&gt;</a:t>
            </a:r>
          </a:p>
          <a:p>
            <a:pPr marL="0" indent="0">
              <a:buNone/>
            </a:pPr>
            <a:r>
              <a:rPr lang="en-US" altLang="ko-KR" dirty="0"/>
              <a:t>&lt;span &gt;input, select, </a:t>
            </a:r>
            <a:r>
              <a:rPr lang="en-US" altLang="ko-KR" dirty="0" err="1"/>
              <a:t>textarea</a:t>
            </a:r>
            <a:r>
              <a:rPr lang="ko-KR" altLang="en-US" dirty="0"/>
              <a:t>등의 특성을 이용</a:t>
            </a:r>
            <a:r>
              <a:rPr lang="en-US" altLang="ko-KR" dirty="0"/>
              <a:t>&lt;/span&gt;</a:t>
            </a:r>
          </a:p>
          <a:p>
            <a:pPr marL="0" indent="0">
              <a:buNone/>
            </a:pPr>
            <a:r>
              <a:rPr lang="en-US" altLang="ko-KR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42919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957" y="176605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978947"/>
            <a:ext cx="8638390" cy="54648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en-US" altLang="ko-KR" sz="1800" dirty="0"/>
              <a:t>id</a:t>
            </a:r>
            <a:r>
              <a:rPr lang="ko-KR" altLang="en-US" sz="1800" dirty="0"/>
              <a:t>가 </a:t>
            </a:r>
            <a:r>
              <a:rPr lang="en-US" altLang="ko-KR" sz="1800" dirty="0"/>
              <a:t>list</a:t>
            </a:r>
            <a:r>
              <a:rPr lang="ko-KR" altLang="en-US" sz="1800" dirty="0"/>
              <a:t>인 요소의 테두리지정 </a:t>
            </a:r>
            <a:r>
              <a:rPr lang="en-US" altLang="ko-KR" sz="1800" dirty="0"/>
              <a:t>2px solid orange </a:t>
            </a:r>
          </a:p>
          <a:p>
            <a:pPr marL="0" indent="0">
              <a:buNone/>
            </a:pPr>
            <a:r>
              <a:rPr lang="ko-KR" altLang="en-US" sz="1800" dirty="0" smtClean="0"/>
              <a:t>글자크기 </a:t>
            </a:r>
            <a:r>
              <a:rPr lang="en-US" altLang="ko-KR" sz="1800" dirty="0" smtClean="0"/>
              <a:t>30px ,  </a:t>
            </a:r>
            <a:r>
              <a:rPr lang="ko-KR" altLang="en-US" sz="1800" dirty="0" smtClean="0"/>
              <a:t>가로 </a:t>
            </a:r>
            <a:r>
              <a:rPr lang="ko-KR" altLang="en-US" sz="1800" dirty="0"/>
              <a:t>길이지정 </a:t>
            </a:r>
          </a:p>
          <a:p>
            <a:pPr marL="0" indent="0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en-US" altLang="ko-KR" sz="1800" dirty="0"/>
              <a:t>p</a:t>
            </a:r>
            <a:r>
              <a:rPr lang="ko-KR" altLang="en-US" sz="1800" dirty="0"/>
              <a:t>요소의 테두리 </a:t>
            </a:r>
            <a:r>
              <a:rPr lang="en-US" altLang="ko-KR" sz="1800" dirty="0"/>
              <a:t>2px solid red </a:t>
            </a:r>
            <a:r>
              <a:rPr lang="ko-KR" altLang="en-US" sz="1800" dirty="0"/>
              <a:t>변경</a:t>
            </a:r>
          </a:p>
          <a:p>
            <a:pPr marL="0" indent="0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en-US" altLang="ko-KR" sz="1800" dirty="0"/>
              <a:t>span </a:t>
            </a:r>
            <a:r>
              <a:rPr lang="ko-KR" altLang="en-US" sz="1800" dirty="0"/>
              <a:t>요소의 배경색 핑크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글자색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레드</a:t>
            </a:r>
            <a:r>
              <a:rPr lang="ko-KR" altLang="en-US" sz="1800" dirty="0"/>
              <a:t> 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en-US" altLang="ko-KR" sz="1800" dirty="0"/>
              <a:t>span </a:t>
            </a:r>
            <a:r>
              <a:rPr lang="ko-KR" altLang="en-US" sz="1800" dirty="0"/>
              <a:t>요소의 후손  </a:t>
            </a:r>
            <a:r>
              <a:rPr lang="en-US" altLang="ko-KR" sz="1800" dirty="0"/>
              <a:t>a </a:t>
            </a:r>
            <a:r>
              <a:rPr lang="ko-KR" altLang="en-US" sz="1800" dirty="0"/>
              <a:t>요소 </a:t>
            </a:r>
            <a:r>
              <a:rPr lang="en-US" altLang="ko-KR" sz="1800" dirty="0" err="1"/>
              <a:t>overline</a:t>
            </a:r>
            <a:r>
              <a:rPr lang="en-US" altLang="ko-KR" sz="1800" dirty="0"/>
              <a:t>   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en-US" altLang="ko-KR" sz="1800" dirty="0"/>
              <a:t>class</a:t>
            </a:r>
            <a:r>
              <a:rPr lang="ko-KR" altLang="en-US" sz="1800" dirty="0"/>
              <a:t>가 </a:t>
            </a:r>
            <a:r>
              <a:rPr lang="en-US" altLang="ko-KR" sz="1800" dirty="0"/>
              <a:t>detail </a:t>
            </a:r>
            <a:r>
              <a:rPr lang="ko-KR" altLang="en-US" sz="1800" dirty="0"/>
              <a:t>요소의 </a:t>
            </a:r>
            <a:r>
              <a:rPr lang="ko-KR" altLang="en-US" sz="1800" dirty="0" err="1"/>
              <a:t>글자색을</a:t>
            </a:r>
            <a:r>
              <a:rPr lang="ko-KR" altLang="en-US" sz="1800" dirty="0"/>
              <a:t> </a:t>
            </a:r>
            <a:r>
              <a:rPr lang="en-US" altLang="ko-KR" sz="1800" dirty="0"/>
              <a:t>blue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</a:p>
          <a:p>
            <a:pPr marL="0" indent="0">
              <a:buNone/>
            </a:pPr>
            <a:r>
              <a:rPr lang="en-US" altLang="ko-KR" sz="1800" dirty="0" smtClean="0"/>
              <a:t>// </a:t>
            </a:r>
            <a:r>
              <a:rPr lang="en-US" altLang="ko-KR" sz="1800" dirty="0"/>
              <a:t>div</a:t>
            </a:r>
            <a:r>
              <a:rPr lang="ko-KR" altLang="en-US" sz="1800" dirty="0"/>
              <a:t>의 다음의 모든  형제인 </a:t>
            </a:r>
            <a:r>
              <a:rPr lang="en-US" altLang="ko-KR" sz="1800" dirty="0"/>
              <a:t>span </a:t>
            </a:r>
            <a:r>
              <a:rPr lang="ko-KR" altLang="en-US" sz="1800" dirty="0"/>
              <a:t>요소의 배경색 </a:t>
            </a:r>
            <a:r>
              <a:rPr lang="en-US" altLang="ko-KR" sz="1800" dirty="0" err="1"/>
              <a:t>lightgreen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	</a:t>
            </a:r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en-US" altLang="ko-KR" sz="1800" dirty="0"/>
              <a:t>div </a:t>
            </a:r>
            <a:r>
              <a:rPr lang="ko-KR" altLang="en-US" sz="1800" dirty="0"/>
              <a:t>의 자식인 </a:t>
            </a:r>
            <a:r>
              <a:rPr lang="en-US" altLang="ko-KR" sz="1800" dirty="0"/>
              <a:t>span </a:t>
            </a:r>
            <a:r>
              <a:rPr lang="ko-KR" altLang="en-US" sz="1800" dirty="0"/>
              <a:t>요소의 테두리 </a:t>
            </a:r>
            <a:r>
              <a:rPr lang="en-US" altLang="ko-KR" sz="1800" dirty="0"/>
              <a:t>1px solid red</a:t>
            </a:r>
          </a:p>
          <a:p>
            <a:pPr marL="0" indent="0">
              <a:buNone/>
            </a:pPr>
            <a:r>
              <a:rPr lang="en-US" altLang="ko-KR" sz="1800" dirty="0"/>
              <a:t>			</a:t>
            </a:r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en-US" altLang="ko-KR" sz="1800" dirty="0"/>
              <a:t>div </a:t>
            </a:r>
            <a:r>
              <a:rPr lang="ko-KR" altLang="en-US" sz="1800" dirty="0" smtClean="0"/>
              <a:t>형제인 모든 </a:t>
            </a:r>
            <a:r>
              <a:rPr lang="en-US" altLang="ko-KR" sz="1800" dirty="0" smtClean="0"/>
              <a:t>b </a:t>
            </a:r>
            <a:r>
              <a:rPr lang="ko-KR" altLang="en-US" sz="1800" dirty="0"/>
              <a:t>요소의 테두리 </a:t>
            </a:r>
            <a:r>
              <a:rPr lang="en-US" altLang="ko-KR" sz="1800" dirty="0"/>
              <a:t>2px solid blue </a:t>
            </a:r>
          </a:p>
        </p:txBody>
      </p:sp>
    </p:spTree>
    <p:extLst>
      <p:ext uri="{BB962C8B-B14F-4D97-AF65-F5344CB8AC3E}">
        <p14:creationId xmlns:p14="http://schemas.microsoft.com/office/powerpoint/2010/main" xmlns="" val="1155026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속성관련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481405" y="1774563"/>
          <a:ext cx="8212138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004"/>
                <a:gridCol w="63591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셀렉터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속성을 갖는 모든 </a:t>
                      </a:r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ko-KR" altLang="en-US" dirty="0" smtClean="0"/>
                        <a:t>인 모든 </a:t>
                      </a:r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^=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ko-KR" altLang="en-US" dirty="0" smtClean="0"/>
                        <a:t>으로 시작하는 모든 </a:t>
                      </a:r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!=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값과 같지 않은 모든 </a:t>
                      </a:r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$=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ko-KR" altLang="en-US" dirty="0" smtClean="0"/>
                        <a:t>으로 끝나는 모든 </a:t>
                      </a:r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*=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ko-KR" altLang="en-US" dirty="0" smtClean="0"/>
                        <a:t>을 포함하는 갖는 모든 </a:t>
                      </a:r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|=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ko-KR" altLang="en-US" dirty="0" smtClean="0"/>
                        <a:t>과 같거나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-’</a:t>
                      </a:r>
                      <a:r>
                        <a:rPr lang="ko-KR" altLang="en-US" dirty="0" smtClean="0"/>
                        <a:t>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시작하는 모든 </a:t>
                      </a:r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~= 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공백으로 구분된 값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단어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을 가질 경우 구분된 값 중에 </a:t>
                      </a:r>
                      <a:r>
                        <a:rPr lang="en-US" altLang="ko-KR" dirty="0" err="1" smtClean="0"/>
                        <a:t>val</a:t>
                      </a:r>
                      <a:r>
                        <a:rPr lang="ko-KR" altLang="en-US" dirty="0" smtClean="0"/>
                        <a:t>값과 같은 값을 갖는 모든 </a:t>
                      </a:r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74496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3"/>
            <a:ext cx="8639754" cy="50867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 &gt;</a:t>
            </a:r>
          </a:p>
          <a:p>
            <a:pPr marL="0" indent="0">
              <a:buNone/>
            </a:pPr>
            <a:r>
              <a:rPr lang="en-US" altLang="ko-KR" dirty="0"/>
              <a:t>   $(function() 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//title </a:t>
            </a:r>
            <a:r>
              <a:rPr lang="ko-KR" altLang="en-US" dirty="0" smtClean="0"/>
              <a:t>속성을 가진 </a:t>
            </a:r>
            <a:r>
              <a:rPr lang="en-US" altLang="ko-KR" dirty="0" smtClean="0"/>
              <a:t>p</a:t>
            </a:r>
            <a:r>
              <a:rPr lang="ko-KR" altLang="en-US" dirty="0" smtClean="0"/>
              <a:t>요소의 배경색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//type</a:t>
            </a:r>
            <a:r>
              <a:rPr lang="ko-KR" altLang="en-US" dirty="0" smtClean="0"/>
              <a:t> 속</a:t>
            </a:r>
            <a:r>
              <a:rPr lang="ko-KR" altLang="en-US" dirty="0"/>
              <a:t>성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password </a:t>
            </a:r>
            <a:r>
              <a:rPr lang="ko-KR" altLang="en-US" dirty="0" smtClean="0"/>
              <a:t>인 요소의 테두리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});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&lt;/script&gt; 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 &lt;p&gt; </a:t>
            </a:r>
            <a:r>
              <a:rPr lang="ko-KR" altLang="en-US" dirty="0"/>
              <a:t>일반 문단입니다 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/>
              <a:t>  &lt;p title="</a:t>
            </a:r>
            <a:r>
              <a:rPr lang="ko-KR" altLang="en-US" dirty="0" err="1"/>
              <a:t>툴팁으로</a:t>
            </a:r>
            <a:r>
              <a:rPr lang="ko-KR" altLang="en-US" dirty="0"/>
              <a:t> 보입니다</a:t>
            </a:r>
            <a:r>
              <a:rPr lang="en-US" altLang="ko-KR" dirty="0"/>
              <a:t>"&gt; </a:t>
            </a:r>
            <a:r>
              <a:rPr lang="ko-KR" altLang="en-US" dirty="0"/>
              <a:t>타이틀을 가지고 있는 문단입니다 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/>
              <a:t>  &lt;input type="text"&gt; </a:t>
            </a:r>
            <a:r>
              <a:rPr lang="ko-KR" altLang="en-US" dirty="0"/>
              <a:t>회원번호 </a:t>
            </a:r>
            <a:r>
              <a:rPr lang="en-US" altLang="ko-KR" dirty="0"/>
              <a:t>&lt;/input&gt;</a:t>
            </a:r>
          </a:p>
          <a:p>
            <a:pPr marL="0" indent="0">
              <a:buNone/>
            </a:pPr>
            <a:r>
              <a:rPr lang="en-US" altLang="ko-KR" dirty="0"/>
              <a:t>  &lt;input type="password"&gt; </a:t>
            </a:r>
            <a:r>
              <a:rPr lang="ko-KR" altLang="en-US" dirty="0"/>
              <a:t>비밀번호 </a:t>
            </a:r>
            <a:r>
              <a:rPr lang="en-US" altLang="ko-KR" dirty="0"/>
              <a:t>&lt;/input&gt;</a:t>
            </a:r>
          </a:p>
          <a:p>
            <a:pPr marL="0" indent="0">
              <a:buNone/>
            </a:pPr>
            <a:r>
              <a:rPr lang="en-US" altLang="ko-KR" dirty="0"/>
              <a:t> &lt;/body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0079" y="2892581"/>
            <a:ext cx="5210175" cy="10661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속성선택자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1665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7"/>
            <a:ext cx="8661270" cy="515291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138" y="1043491"/>
            <a:ext cx="7305676" cy="2428204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167" y="3603812"/>
            <a:ext cx="7275307" cy="284281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속성선택자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5004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90918"/>
            <a:ext cx="8639754" cy="52548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300" dirty="0"/>
              <a:t>&lt;body&gt;</a:t>
            </a:r>
          </a:p>
          <a:p>
            <a:pPr marL="0" indent="0">
              <a:buNone/>
            </a:pPr>
            <a:r>
              <a:rPr lang="en-US" altLang="ko-KR" sz="1300" dirty="0"/>
              <a:t>&lt;a </a:t>
            </a:r>
            <a:r>
              <a:rPr lang="en-US" altLang="ko-KR" sz="1300" dirty="0" err="1"/>
              <a:t>href</a:t>
            </a:r>
            <a:r>
              <a:rPr lang="en-US" altLang="ko-KR" sz="1300" dirty="0"/>
              <a:t>="http://www.ddit.or.kr"&gt;(</a:t>
            </a:r>
            <a:r>
              <a:rPr lang="ko-KR" altLang="en-US" sz="1300" dirty="0"/>
              <a:t>재</a:t>
            </a:r>
            <a:r>
              <a:rPr lang="en-US" altLang="ko-KR" sz="1300" dirty="0"/>
              <a:t>)</a:t>
            </a:r>
            <a:r>
              <a:rPr lang="ko-KR" altLang="en-US" sz="1300" dirty="0"/>
              <a:t>대덕 인재 개발원</a:t>
            </a:r>
            <a:r>
              <a:rPr lang="en-US" altLang="ko-KR" sz="1300" dirty="0"/>
              <a:t>&lt;/a&gt;&lt;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</a:t>
            </a:r>
          </a:p>
          <a:p>
            <a:pPr marL="0" indent="0">
              <a:buNone/>
            </a:pPr>
            <a:r>
              <a:rPr lang="en-US" altLang="ko-KR" sz="1300" dirty="0"/>
              <a:t>&lt;a </a:t>
            </a:r>
            <a:r>
              <a:rPr lang="en-US" altLang="ko-KR" sz="1300" dirty="0" err="1"/>
              <a:t>href</a:t>
            </a:r>
            <a:r>
              <a:rPr lang="en-US" altLang="ko-KR" sz="1300" dirty="0"/>
              <a:t>="mailto:power2c@ddit.or.kr"&gt;</a:t>
            </a:r>
            <a:r>
              <a:rPr lang="ko-KR" altLang="en-US" sz="1300" dirty="0" err="1"/>
              <a:t>빠워에게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메일보내기</a:t>
            </a:r>
            <a:r>
              <a:rPr lang="en-US" altLang="ko-KR" sz="1300" dirty="0"/>
              <a:t>&lt;/a&gt;&lt;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</a:t>
            </a:r>
          </a:p>
          <a:p>
            <a:pPr marL="0" indent="0">
              <a:buNone/>
            </a:pPr>
            <a:r>
              <a:rPr lang="en-US" altLang="ko-KR" sz="1300" dirty="0" smtClean="0"/>
              <a:t>&lt;</a:t>
            </a:r>
            <a:r>
              <a:rPr lang="en-US" altLang="ko-KR" sz="1300" dirty="0"/>
              <a:t>div&gt;&lt;label&gt;Some images:&lt;/label&gt;&lt;/div&gt;</a:t>
            </a:r>
          </a:p>
          <a:p>
            <a:pPr marL="0" indent="0">
              <a:buNone/>
            </a:pPr>
            <a:r>
              <a:rPr lang="en-US" altLang="ko-KR" sz="1300" dirty="0"/>
              <a:t>&lt;div&gt;</a:t>
            </a:r>
          </a:p>
          <a:p>
            <a:pPr marL="0" indent="0">
              <a:buNone/>
            </a:pPr>
            <a:r>
              <a:rPr lang="en-US" altLang="ko-KR" sz="1300" dirty="0"/>
              <a:t>  &lt;</a:t>
            </a:r>
            <a:r>
              <a:rPr lang="en-US" altLang="ko-KR" sz="1300" dirty="0" err="1"/>
              <a:t>img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src</a:t>
            </a:r>
            <a:r>
              <a:rPr lang="en-US" altLang="ko-KR" sz="1300" dirty="0"/>
              <a:t>="images/image.1.jpg" id</a:t>
            </a:r>
            <a:r>
              <a:rPr lang="en-US" altLang="ko-KR" sz="1300" dirty="0" smtClean="0"/>
              <a:t>=“img1" </a:t>
            </a:r>
            <a:r>
              <a:rPr lang="en-US" altLang="ko-KR" sz="1300" dirty="0"/>
              <a:t>alt="Hibiscus"&gt;</a:t>
            </a:r>
          </a:p>
          <a:p>
            <a:pPr marL="0" indent="0">
              <a:buNone/>
            </a:pPr>
            <a:r>
              <a:rPr lang="en-US" altLang="ko-KR" sz="1300" dirty="0"/>
              <a:t>  &lt;</a:t>
            </a:r>
            <a:r>
              <a:rPr lang="en-US" altLang="ko-KR" sz="1300" dirty="0" err="1"/>
              <a:t>img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src</a:t>
            </a:r>
            <a:r>
              <a:rPr lang="en-US" altLang="ko-KR" sz="1300" dirty="0"/>
              <a:t>="images/image.2.jpg" id="little-Bear" title="A dog named little Bear"&gt;</a:t>
            </a:r>
          </a:p>
          <a:p>
            <a:pPr marL="0" indent="0">
              <a:buNone/>
            </a:pPr>
            <a:r>
              <a:rPr lang="en-US" altLang="ko-KR" sz="1300" dirty="0"/>
              <a:t>  &lt;</a:t>
            </a:r>
            <a:r>
              <a:rPr lang="en-US" altLang="ko-KR" sz="1300" dirty="0" err="1"/>
              <a:t>img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src</a:t>
            </a:r>
            <a:r>
              <a:rPr lang="en-US" altLang="ko-KR" sz="1300" dirty="0"/>
              <a:t>="images/image.3.jpg" id="verbena" alt="Verbena"&gt;</a:t>
            </a:r>
          </a:p>
          <a:p>
            <a:pPr marL="0" indent="0">
              <a:buNone/>
            </a:pPr>
            <a:r>
              <a:rPr lang="en-US" altLang="ko-KR" sz="1300" dirty="0"/>
              <a:t>  &lt;</a:t>
            </a:r>
            <a:r>
              <a:rPr lang="en-US" altLang="ko-KR" sz="1300" dirty="0" err="1"/>
              <a:t>img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src</a:t>
            </a:r>
            <a:r>
              <a:rPr lang="en-US" altLang="ko-KR" sz="1300" dirty="0"/>
              <a:t>="images/image.4.jpg" id="</a:t>
            </a:r>
            <a:r>
              <a:rPr lang="en-US" altLang="ko-KR" sz="1300" dirty="0" err="1"/>
              <a:t>cozmo</a:t>
            </a:r>
            <a:r>
              <a:rPr lang="en-US" altLang="ko-KR" sz="1300" dirty="0"/>
              <a:t>" title="A puppy named </a:t>
            </a:r>
            <a:r>
              <a:rPr lang="en-US" altLang="ko-KR" sz="1300" dirty="0" err="1"/>
              <a:t>Cozmo</a:t>
            </a:r>
            <a:r>
              <a:rPr lang="en-US" altLang="ko-KR" sz="1300" dirty="0"/>
              <a:t>"&gt;</a:t>
            </a:r>
          </a:p>
          <a:p>
            <a:pPr marL="0" indent="0">
              <a:buNone/>
            </a:pPr>
            <a:r>
              <a:rPr lang="en-US" altLang="ko-KR" sz="1300" dirty="0"/>
              <a:t>  &lt;</a:t>
            </a:r>
            <a:r>
              <a:rPr lang="en-US" altLang="ko-KR" sz="1300" dirty="0" err="1"/>
              <a:t>img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src</a:t>
            </a:r>
            <a:r>
              <a:rPr lang="en-US" altLang="ko-KR" sz="1300" dirty="0"/>
              <a:t>="images/image.5.jpg" id="</a:t>
            </a:r>
            <a:r>
              <a:rPr lang="en-US" altLang="ko-KR" sz="1300" dirty="0" err="1"/>
              <a:t>tigerLily</a:t>
            </a:r>
            <a:r>
              <a:rPr lang="en-US" altLang="ko-KR" sz="1300" dirty="0"/>
              <a:t>" alt="Tiger Lily"&gt;</a:t>
            </a:r>
          </a:p>
          <a:p>
            <a:pPr marL="0" indent="0">
              <a:buNone/>
            </a:pPr>
            <a:r>
              <a:rPr lang="en-US" altLang="ko-KR" sz="1300" dirty="0"/>
              <a:t>  &lt;</a:t>
            </a:r>
            <a:r>
              <a:rPr lang="en-US" altLang="ko-KR" sz="1300" dirty="0" err="1"/>
              <a:t>img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src</a:t>
            </a:r>
            <a:r>
              <a:rPr lang="en-US" altLang="ko-KR" sz="1300" dirty="0"/>
              <a:t>="images/image.6.jpg" id="little" title="</a:t>
            </a:r>
            <a:r>
              <a:rPr lang="en-US" altLang="ko-KR" sz="1300" dirty="0" err="1"/>
              <a:t>coffeePot</a:t>
            </a:r>
            <a:r>
              <a:rPr lang="en-US" altLang="ko-KR" sz="1300" dirty="0"/>
              <a:t>"&gt;</a:t>
            </a:r>
          </a:p>
          <a:p>
            <a:pPr marL="0" indent="0">
              <a:buNone/>
            </a:pPr>
            <a:r>
              <a:rPr lang="en-US" altLang="ko-KR" sz="1300" dirty="0"/>
              <a:t>  &lt;</a:t>
            </a:r>
            <a:r>
              <a:rPr lang="en-US" altLang="ko-KR" sz="1300" dirty="0" err="1"/>
              <a:t>img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src</a:t>
            </a:r>
            <a:r>
              <a:rPr lang="en-US" altLang="ko-KR" sz="1300" dirty="0"/>
              <a:t>="images/</a:t>
            </a:r>
            <a:r>
              <a:rPr lang="ko-KR" altLang="en-US" sz="1300" dirty="0"/>
              <a:t>산</a:t>
            </a:r>
            <a:r>
              <a:rPr lang="en-US" altLang="ko-KR" sz="1300" dirty="0"/>
              <a:t>.</a:t>
            </a:r>
            <a:r>
              <a:rPr lang="en-US" altLang="ko-KR" sz="1300" dirty="0" err="1"/>
              <a:t>png</a:t>
            </a:r>
            <a:r>
              <a:rPr lang="en-US" altLang="ko-KR" sz="1300" dirty="0"/>
              <a:t>"&gt;</a:t>
            </a:r>
          </a:p>
          <a:p>
            <a:pPr marL="0" indent="0">
              <a:buNone/>
            </a:pPr>
            <a:r>
              <a:rPr lang="en-US" altLang="ko-KR" sz="1300" dirty="0"/>
              <a:t>&lt;/div&gt;</a:t>
            </a:r>
          </a:p>
          <a:p>
            <a:pPr marL="0" indent="0">
              <a:buNone/>
            </a:pPr>
            <a:r>
              <a:rPr lang="en-US" altLang="ko-KR" sz="1300" dirty="0" smtClean="0"/>
              <a:t>&lt;</a:t>
            </a:r>
            <a:r>
              <a:rPr lang="en-US" altLang="ko-KR" sz="1300" dirty="0"/>
              <a:t>div id="</a:t>
            </a:r>
            <a:r>
              <a:rPr lang="en-US" altLang="ko-KR" sz="1300" dirty="0" err="1"/>
              <a:t>someDiv</a:t>
            </a:r>
            <a:r>
              <a:rPr lang="en-US" altLang="ko-KR" sz="1300" dirty="0"/>
              <a:t>"&gt;</a:t>
            </a:r>
            <a:r>
              <a:rPr lang="ko-KR" altLang="en-US" sz="1300" dirty="0"/>
              <a:t>이곳은 </a:t>
            </a:r>
            <a:r>
              <a:rPr lang="en-US" altLang="ko-KR" sz="1300" dirty="0"/>
              <a:t>ID</a:t>
            </a:r>
            <a:r>
              <a:rPr lang="ko-KR" altLang="en-US" sz="1300" dirty="0"/>
              <a:t>속성이 </a:t>
            </a:r>
            <a:r>
              <a:rPr lang="en-US" altLang="ko-KR" sz="1300" dirty="0"/>
              <a:t>&lt;</a:t>
            </a:r>
            <a:r>
              <a:rPr lang="en-US" altLang="ko-KR" sz="1300" dirty="0" err="1"/>
              <a:t>tt</a:t>
            </a:r>
            <a:r>
              <a:rPr lang="en-US" altLang="ko-KR" sz="1300" dirty="0"/>
              <a:t>&gt;</a:t>
            </a:r>
            <a:r>
              <a:rPr lang="en-US" altLang="ko-KR" sz="1300" dirty="0" err="1"/>
              <a:t>someDiv</a:t>
            </a:r>
            <a:r>
              <a:rPr lang="en-US" altLang="ko-KR" sz="1300" dirty="0"/>
              <a:t>&lt;/</a:t>
            </a:r>
            <a:r>
              <a:rPr lang="en-US" altLang="ko-KR" sz="1300" dirty="0" err="1"/>
              <a:t>tt</a:t>
            </a:r>
            <a:r>
              <a:rPr lang="en-US" altLang="ko-KR" sz="1300" dirty="0"/>
              <a:t>&gt;</a:t>
            </a:r>
            <a:r>
              <a:rPr lang="ko-KR" altLang="en-US" sz="1300" dirty="0"/>
              <a:t>인 </a:t>
            </a:r>
            <a:r>
              <a:rPr lang="en-US" altLang="ko-KR" sz="1300" dirty="0"/>
              <a:t>&amp;</a:t>
            </a:r>
            <a:r>
              <a:rPr lang="en-US" altLang="ko-KR" sz="1300" dirty="0" err="1"/>
              <a:t>lt;div&amp;gt</a:t>
            </a:r>
            <a:r>
              <a:rPr lang="en-US" altLang="ko-KR" sz="1300" dirty="0"/>
              <a:t>;</a:t>
            </a:r>
            <a:r>
              <a:rPr lang="ko-KR" altLang="en-US" sz="1300" dirty="0"/>
              <a:t>태그 입니다</a:t>
            </a:r>
            <a:r>
              <a:rPr lang="en-US" altLang="ko-KR" sz="1300" dirty="0"/>
              <a:t>. &lt;/div&gt;</a:t>
            </a:r>
          </a:p>
          <a:p>
            <a:pPr marL="0" indent="0">
              <a:buNone/>
            </a:pPr>
            <a:r>
              <a:rPr lang="en-US" altLang="ko-KR" sz="1300" dirty="0" smtClean="0"/>
              <a:t>&lt;form&gt;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&lt;div&gt;</a:t>
            </a:r>
          </a:p>
          <a:p>
            <a:pPr marL="0" indent="0">
              <a:buNone/>
            </a:pPr>
            <a:r>
              <a:rPr lang="en-US" altLang="ko-KR" sz="1300" dirty="0"/>
              <a:t>    &lt;label&gt;Text:&lt;/label&gt; &lt;input type="text" id="</a:t>
            </a:r>
            <a:r>
              <a:rPr lang="en-US" altLang="ko-KR" sz="1300" dirty="0" err="1"/>
              <a:t>aTextField</a:t>
            </a:r>
            <a:r>
              <a:rPr lang="en-US" altLang="ko-KR" sz="1300" dirty="0"/>
              <a:t>" name="</a:t>
            </a:r>
            <a:r>
              <a:rPr lang="en-US" altLang="ko-KR" sz="1300" dirty="0" err="1"/>
              <a:t>someTextField</a:t>
            </a:r>
            <a:r>
              <a:rPr lang="en-US" altLang="ko-KR" sz="1300" dirty="0"/>
              <a:t>"/&gt;</a:t>
            </a:r>
          </a:p>
          <a:p>
            <a:pPr marL="0" indent="0">
              <a:buNone/>
            </a:pPr>
            <a:r>
              <a:rPr lang="en-US" altLang="ko-KR" sz="1300" dirty="0"/>
              <a:t>  &lt;/div&gt;</a:t>
            </a:r>
          </a:p>
          <a:p>
            <a:pPr marL="0" indent="0">
              <a:buNone/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</a:t>
            </a:r>
            <a:r>
              <a:rPr lang="en-US" altLang="ko-KR" sz="1300" dirty="0"/>
              <a:t>&lt;button type="submit" id="</a:t>
            </a:r>
            <a:r>
              <a:rPr lang="en-US" altLang="ko-KR" sz="1300" dirty="0" err="1"/>
              <a:t>submitButton</a:t>
            </a:r>
            <a:r>
              <a:rPr lang="en-US" altLang="ko-KR" sz="1300" dirty="0"/>
              <a:t>"&gt;Submit&lt;/button</a:t>
            </a:r>
            <a:r>
              <a:rPr lang="en-US" altLang="ko-KR" sz="1300" dirty="0" smtClean="0"/>
              <a:t>&gt;&lt;</a:t>
            </a:r>
            <a:r>
              <a:rPr lang="en-US" altLang="ko-KR" sz="1300" dirty="0"/>
              <a:t>input type="button" value="</a:t>
            </a:r>
            <a:r>
              <a:rPr lang="ko-KR" altLang="en-US" sz="1300" dirty="0"/>
              <a:t>클릭</a:t>
            </a:r>
            <a:r>
              <a:rPr lang="en-US" altLang="ko-KR" sz="1300" dirty="0"/>
              <a:t>~~"&gt;</a:t>
            </a:r>
          </a:p>
          <a:p>
            <a:pPr marL="0" indent="0">
              <a:buNone/>
            </a:pPr>
            <a:r>
              <a:rPr lang="en-US" altLang="ko-KR" sz="1300" dirty="0"/>
              <a:t>&lt;/form&gt;</a:t>
            </a:r>
          </a:p>
          <a:p>
            <a:pPr marL="0" indent="0">
              <a:buNone/>
            </a:pPr>
            <a:r>
              <a:rPr lang="en-US" altLang="ko-KR" sz="1300" dirty="0" smtClean="0"/>
              <a:t>&lt;/</a:t>
            </a:r>
            <a:r>
              <a:rPr lang="en-US" altLang="ko-KR" sz="1300" dirty="0"/>
              <a:t>body&gt;</a:t>
            </a:r>
            <a:endParaRPr lang="ko-KR" altLang="en-US" sz="13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속성선택자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1081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60"/>
            <a:ext cx="8628997" cy="46808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//type</a:t>
            </a:r>
            <a:r>
              <a:rPr lang="ko-KR" altLang="en-US" dirty="0"/>
              <a:t>이 </a:t>
            </a:r>
            <a:r>
              <a:rPr lang="en-US" altLang="ko-KR" dirty="0"/>
              <a:t>button</a:t>
            </a:r>
            <a:r>
              <a:rPr lang="ko-KR" altLang="en-US" dirty="0"/>
              <a:t>인 </a:t>
            </a:r>
            <a:r>
              <a:rPr lang="en-US" altLang="ko-KR" dirty="0"/>
              <a:t>input</a:t>
            </a:r>
            <a:r>
              <a:rPr lang="ko-KR" altLang="en-US" dirty="0"/>
              <a:t>요소의 배경색 변경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//</a:t>
            </a:r>
            <a:r>
              <a:rPr lang="en-US" altLang="ko-KR" dirty="0" err="1"/>
              <a:t>href</a:t>
            </a:r>
            <a:r>
              <a:rPr lang="ko-KR" altLang="en-US" dirty="0"/>
              <a:t>가 </a:t>
            </a:r>
            <a:r>
              <a:rPr lang="en-US" altLang="ko-KR" dirty="0"/>
              <a:t>mailto </a:t>
            </a:r>
            <a:r>
              <a:rPr lang="ko-KR" altLang="en-US" dirty="0"/>
              <a:t>로 시작하는 </a:t>
            </a:r>
            <a:r>
              <a:rPr lang="en-US" altLang="ko-KR" dirty="0"/>
              <a:t>a </a:t>
            </a:r>
            <a:r>
              <a:rPr lang="ko-KR" altLang="en-US" dirty="0"/>
              <a:t>요소의 배경색 변경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//id </a:t>
            </a:r>
            <a:r>
              <a:rPr lang="ko-KR" altLang="en-US" dirty="0"/>
              <a:t>가 </a:t>
            </a:r>
            <a:r>
              <a:rPr lang="en-US" altLang="ko-KR" dirty="0" smtClean="0"/>
              <a:t>img1</a:t>
            </a:r>
            <a:r>
              <a:rPr lang="ko-KR" altLang="en-US" dirty="0" err="1" smtClean="0"/>
              <a:t>인것만</a:t>
            </a:r>
            <a:r>
              <a:rPr lang="ko-KR" altLang="en-US" dirty="0" smtClean="0"/>
              <a:t> 제외한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err="1"/>
              <a:t>img</a:t>
            </a:r>
            <a:r>
              <a:rPr lang="ko-KR" altLang="en-US" dirty="0"/>
              <a:t>요소의 테두리 </a:t>
            </a:r>
            <a:r>
              <a:rPr lang="ko-KR" altLang="en-US" dirty="0" smtClean="0"/>
              <a:t>변경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//</a:t>
            </a:r>
            <a:r>
              <a:rPr lang="en-US" altLang="ko-KR" dirty="0" err="1"/>
              <a:t>src</a:t>
            </a:r>
            <a:r>
              <a:rPr lang="ko-KR" altLang="en-US" dirty="0"/>
              <a:t>가 </a:t>
            </a:r>
            <a:r>
              <a:rPr lang="en-US" altLang="ko-KR" dirty="0" err="1"/>
              <a:t>png</a:t>
            </a:r>
            <a:r>
              <a:rPr lang="ko-KR" altLang="en-US" dirty="0"/>
              <a:t>로 끝나는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요소의 테두리 변경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//type</a:t>
            </a:r>
            <a:r>
              <a:rPr lang="ko-KR" altLang="en-US" dirty="0"/>
              <a:t>이 </a:t>
            </a:r>
            <a:r>
              <a:rPr lang="en-US" altLang="ko-KR" dirty="0"/>
              <a:t>text</a:t>
            </a:r>
            <a:r>
              <a:rPr lang="ko-KR" altLang="en-US" dirty="0"/>
              <a:t>인 </a:t>
            </a:r>
            <a:r>
              <a:rPr lang="en-US" altLang="ko-KR" dirty="0"/>
              <a:t>input </a:t>
            </a:r>
            <a:r>
              <a:rPr lang="ko-KR" altLang="en-US" dirty="0"/>
              <a:t>요소의 테두리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//title </a:t>
            </a:r>
            <a:r>
              <a:rPr lang="ko-KR" altLang="en-US" dirty="0"/>
              <a:t>이 </a:t>
            </a:r>
            <a:r>
              <a:rPr lang="en-US" altLang="ko-KR" dirty="0"/>
              <a:t>named </a:t>
            </a: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공백구분</a:t>
            </a:r>
            <a:r>
              <a:rPr lang="en-US" altLang="ko-KR" dirty="0"/>
              <a:t>)</a:t>
            </a:r>
            <a:r>
              <a:rPr lang="ko-KR" altLang="en-US" dirty="0"/>
              <a:t>를 포함한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요소 의 </a:t>
            </a:r>
            <a:r>
              <a:rPr lang="ko-KR" altLang="en-US" dirty="0" smtClean="0"/>
              <a:t>테두리 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//</a:t>
            </a:r>
            <a:r>
              <a:rPr lang="en-US" altLang="ko-KR" dirty="0" err="1"/>
              <a:t>href</a:t>
            </a:r>
            <a:r>
              <a:rPr lang="ko-KR" altLang="en-US" dirty="0"/>
              <a:t>가 </a:t>
            </a:r>
            <a:r>
              <a:rPr lang="en-US" altLang="ko-KR" dirty="0"/>
              <a:t>power2c</a:t>
            </a:r>
            <a:r>
              <a:rPr lang="ko-KR" altLang="en-US" dirty="0"/>
              <a:t>를 포함하는 모든 </a:t>
            </a:r>
            <a:r>
              <a:rPr lang="en-US" altLang="ko-KR" dirty="0"/>
              <a:t>a </a:t>
            </a:r>
            <a:r>
              <a:rPr lang="ko-KR" altLang="en-US" dirty="0"/>
              <a:t>요소  의 밑줄 </a:t>
            </a:r>
            <a:r>
              <a:rPr lang="ko-KR" altLang="en-US" dirty="0" smtClean="0"/>
              <a:t>없음 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//id</a:t>
            </a:r>
            <a:r>
              <a:rPr lang="ko-KR" altLang="en-US" dirty="0"/>
              <a:t>가 </a:t>
            </a:r>
            <a:r>
              <a:rPr lang="en-US" altLang="ko-KR" dirty="0" smtClean="0"/>
              <a:t>little </a:t>
            </a:r>
            <a:r>
              <a:rPr lang="ko-KR" altLang="en-US" dirty="0"/>
              <a:t>이거나 </a:t>
            </a:r>
            <a:r>
              <a:rPr lang="en-US" altLang="ko-KR" dirty="0"/>
              <a:t>little- </a:t>
            </a:r>
            <a:r>
              <a:rPr lang="ko-KR" altLang="en-US" dirty="0"/>
              <a:t>로 시작하는  </a:t>
            </a:r>
            <a:r>
              <a:rPr lang="en-US" altLang="ko-KR" dirty="0" err="1"/>
              <a:t>img</a:t>
            </a:r>
            <a:r>
              <a:rPr lang="ko-KR" altLang="en-US" dirty="0"/>
              <a:t>요소 의 </a:t>
            </a:r>
            <a:r>
              <a:rPr lang="ko-KR" altLang="en-US" dirty="0" smtClean="0"/>
              <a:t>테두리 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//alt </a:t>
            </a:r>
            <a:r>
              <a:rPr lang="ko-KR" altLang="en-US" dirty="0"/>
              <a:t>속성을 갖는 이미지 요소 의 테두리</a:t>
            </a:r>
            <a:r>
              <a:rPr lang="en-US" altLang="ko-KR" dirty="0"/>
              <a:t>- 2px </a:t>
            </a:r>
            <a:r>
              <a:rPr lang="ko-KR" altLang="en-US" dirty="0"/>
              <a:t>단선  </a:t>
            </a:r>
            <a:r>
              <a:rPr lang="ko-KR" altLang="en-US" dirty="0" err="1"/>
              <a:t>레드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속성선택자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1626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7241" y="1145893"/>
            <a:ext cx="8550697" cy="5208607"/>
          </a:xfrm>
        </p:spPr>
        <p:txBody>
          <a:bodyPr/>
          <a:lstStyle/>
          <a:p>
            <a:r>
              <a:rPr lang="ko-KR" altLang="en-US" dirty="0" err="1" smtClean="0"/>
              <a:t>속성선택자를</a:t>
            </a:r>
            <a:r>
              <a:rPr lang="ko-KR" altLang="en-US" dirty="0" smtClean="0"/>
              <a:t> 좀 더 간단히 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826" y="1488610"/>
            <a:ext cx="8241174" cy="483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입력양식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8006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7241" y="1145893"/>
            <a:ext cx="8550697" cy="5208607"/>
          </a:xfrm>
        </p:spPr>
        <p:txBody>
          <a:bodyPr/>
          <a:lstStyle/>
          <a:p>
            <a:r>
              <a:rPr lang="ko-KR" altLang="en-US" dirty="0" err="1" smtClean="0"/>
              <a:t>속성선택자를</a:t>
            </a:r>
            <a:r>
              <a:rPr lang="ko-KR" altLang="en-US" dirty="0" smtClean="0"/>
              <a:t> 좀 더 간단히 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826" y="1488610"/>
            <a:ext cx="8241174" cy="483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입력양식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8006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7"/>
            <a:ext cx="8661270" cy="5364786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9298" y="1493134"/>
            <a:ext cx="6055112" cy="474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입력양식</a:t>
            </a:r>
            <a:r>
              <a:rPr lang="en-US" altLang="ko-KR" dirty="0" smtClean="0"/>
              <a:t> (form)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3556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588981" y="1839109"/>
          <a:ext cx="8212138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67033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셀렉터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모든요소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태그명이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인 모든 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E1.class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요소 중 </a:t>
                      </a:r>
                      <a:r>
                        <a:rPr lang="en-US" altLang="ko-KR" dirty="0" smtClean="0"/>
                        <a:t>CLASS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class</a:t>
                      </a:r>
                      <a:r>
                        <a:rPr lang="ko-KR" altLang="en-US" dirty="0" smtClean="0"/>
                        <a:t>와 같은 모든 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E1#id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요소 중 </a:t>
                      </a:r>
                      <a:r>
                        <a:rPr lang="en-US" altLang="ko-KR" dirty="0" smtClean="0"/>
                        <a:t>ID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ko-KR" altLang="en-US" dirty="0" smtClean="0"/>
                        <a:t>와 같은 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E1, 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요소와 모든 </a:t>
                      </a:r>
                      <a:r>
                        <a:rPr lang="en-US" altLang="ko-KR" dirty="0" smtClean="0"/>
                        <a:t>E2</a:t>
                      </a:r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 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의 자식 요소 중 모든 </a:t>
                      </a:r>
                      <a:r>
                        <a:rPr lang="en-US" altLang="ko-KR" dirty="0" smtClean="0"/>
                        <a:t>E2</a:t>
                      </a:r>
                      <a:r>
                        <a:rPr lang="ko-KR" altLang="en-US" dirty="0" smtClean="0"/>
                        <a:t>요소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후손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 &gt; 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의 바로 아래 자식요소 중 모든 </a:t>
                      </a:r>
                      <a:r>
                        <a:rPr lang="en-US" altLang="ko-KR" dirty="0" smtClean="0"/>
                        <a:t>E2</a:t>
                      </a:r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자식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 + 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의 바로 다음에 오는 형제요소 중 </a:t>
                      </a:r>
                      <a:r>
                        <a:rPr lang="en-US" altLang="ko-KR" dirty="0" smtClean="0"/>
                        <a:t>E2</a:t>
                      </a:r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 ~E2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E1</a:t>
                      </a:r>
                      <a:r>
                        <a:rPr lang="ko-KR" altLang="en-US" dirty="0" smtClean="0"/>
                        <a:t>의 다음에 나오는 형제요소 중 모든 </a:t>
                      </a:r>
                      <a:r>
                        <a:rPr lang="en-US" altLang="ko-KR" dirty="0" smtClean="0"/>
                        <a:t>E2</a:t>
                      </a:r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2332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3"/>
            <a:ext cx="8639754" cy="5209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&lt;form </a:t>
            </a:r>
            <a:r>
              <a:rPr lang="en-US" altLang="ko-KR" sz="1600" dirty="0" err="1"/>
              <a:t>onsubmit</a:t>
            </a:r>
            <a:r>
              <a:rPr lang="en-US" altLang="ko-KR" sz="1600" dirty="0"/>
              <a:t>="return false;"&gt; </a:t>
            </a:r>
          </a:p>
          <a:p>
            <a:pPr marL="0" indent="0">
              <a:buNone/>
            </a:pPr>
            <a:r>
              <a:rPr lang="en-US" altLang="ko-KR" sz="1600" dirty="0" smtClean="0"/>
              <a:t>Text </a:t>
            </a:r>
            <a:r>
              <a:rPr lang="en-US" altLang="ko-KR" sz="1600" dirty="0"/>
              <a:t>: &lt;input type="text"/&gt;&lt;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 </a:t>
            </a:r>
          </a:p>
          <a:p>
            <a:pPr marL="0" indent="0">
              <a:buNone/>
            </a:pPr>
            <a:r>
              <a:rPr lang="en-US" altLang="ko-KR" sz="1600" dirty="0"/>
              <a:t>Password : &lt;input type="password" /&gt;&lt;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 </a:t>
            </a:r>
          </a:p>
          <a:p>
            <a:pPr marL="0" indent="0">
              <a:buNone/>
            </a:pPr>
            <a:r>
              <a:rPr lang="en-US" altLang="ko-KR" sz="1600" dirty="0" smtClean="0"/>
              <a:t>Radio </a:t>
            </a:r>
            <a:r>
              <a:rPr lang="en-US" altLang="ko-KR" sz="1600" dirty="0"/>
              <a:t>: &lt;input type="radio" name="</a:t>
            </a:r>
            <a:r>
              <a:rPr lang="en-US" altLang="ko-KR" sz="1600" dirty="0" err="1"/>
              <a:t>radioGroup</a:t>
            </a:r>
            <a:r>
              <a:rPr lang="en-US" altLang="ko-KR" sz="1600" dirty="0"/>
              <a:t>" id="</a:t>
            </a:r>
            <a:r>
              <a:rPr lang="en-US" altLang="ko-KR" sz="1600" dirty="0" err="1"/>
              <a:t>radioA</a:t>
            </a:r>
            <a:r>
              <a:rPr lang="en-US" altLang="ko-KR" sz="1600" dirty="0"/>
              <a:t>" value="A"/&gt; A </a:t>
            </a:r>
          </a:p>
          <a:p>
            <a:pPr marL="0" indent="0">
              <a:buNone/>
            </a:pPr>
            <a:r>
              <a:rPr lang="en-US" altLang="ko-KR" sz="1600" dirty="0"/>
              <a:t>&lt;input type="radio" name="</a:t>
            </a:r>
            <a:r>
              <a:rPr lang="en-US" altLang="ko-KR" sz="1600" dirty="0" err="1"/>
              <a:t>radioGroup</a:t>
            </a:r>
            <a:r>
              <a:rPr lang="en-US" altLang="ko-KR" sz="1600" dirty="0"/>
              <a:t>" id="</a:t>
            </a:r>
            <a:r>
              <a:rPr lang="en-US" altLang="ko-KR" sz="1600" dirty="0" err="1"/>
              <a:t>radioB</a:t>
            </a:r>
            <a:r>
              <a:rPr lang="en-US" altLang="ko-KR" sz="1600" dirty="0"/>
              <a:t>" value="B"/&gt; B&lt;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 </a:t>
            </a:r>
          </a:p>
          <a:p>
            <a:pPr marL="0" indent="0">
              <a:buNone/>
            </a:pPr>
            <a:r>
              <a:rPr lang="en-US" altLang="ko-KR" sz="1600" dirty="0" smtClean="0"/>
              <a:t>Checkbox </a:t>
            </a:r>
            <a:r>
              <a:rPr lang="en-US" altLang="ko-KR" sz="1600" dirty="0"/>
              <a:t>: &lt;input type="checkbox" name="checkboxes" id="checkbox1" value="1"/&gt; 1 </a:t>
            </a:r>
          </a:p>
          <a:p>
            <a:pPr marL="0" indent="0">
              <a:buNone/>
            </a:pPr>
            <a:r>
              <a:rPr lang="en-US" altLang="ko-KR" sz="1600" dirty="0"/>
              <a:t>&lt;input type="checkbox" name="checkboxes" id="checkbox2" value="2"/&gt; 2&lt;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 </a:t>
            </a:r>
          </a:p>
          <a:p>
            <a:pPr marL="0" indent="0">
              <a:buNone/>
            </a:pPr>
            <a:r>
              <a:rPr lang="en-US" altLang="ko-KR" sz="1600" dirty="0" err="1" smtClean="0"/>
              <a:t>Textarea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 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 rows="15" cols="50" id="</a:t>
            </a:r>
            <a:r>
              <a:rPr lang="en-US" altLang="ko-KR" sz="1600" dirty="0" err="1"/>
              <a:t>myTextarea</a:t>
            </a:r>
            <a:r>
              <a:rPr lang="en-US" altLang="ko-KR" sz="1600" dirty="0"/>
              <a:t>" id="</a:t>
            </a:r>
            <a:r>
              <a:rPr lang="en-US" altLang="ko-KR" sz="1600" dirty="0" err="1"/>
              <a:t>myTextarea</a:t>
            </a:r>
            <a:r>
              <a:rPr lang="en-US" altLang="ko-KR" sz="1600" dirty="0"/>
              <a:t>"&gt;&lt;/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 </a:t>
            </a:r>
          </a:p>
          <a:p>
            <a:pPr marL="0" indent="0">
              <a:buNone/>
            </a:pPr>
            <a:r>
              <a:rPr lang="en-US" altLang="ko-KR" sz="1600" dirty="0" smtClean="0"/>
              <a:t>Image </a:t>
            </a:r>
            <a:r>
              <a:rPr lang="en-US" altLang="ko-KR" sz="1600" dirty="0"/>
              <a:t>: &lt;input type="image"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="images/image.1.jpg"&gt;&lt;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 </a:t>
            </a:r>
          </a:p>
          <a:p>
            <a:pPr marL="0" indent="0">
              <a:buNone/>
            </a:pPr>
            <a:r>
              <a:rPr lang="en-US" altLang="ko-KR" sz="1600" dirty="0" smtClean="0"/>
              <a:t>File </a:t>
            </a:r>
            <a:r>
              <a:rPr lang="en-US" altLang="ko-KR" sz="1600" dirty="0"/>
              <a:t>: &lt;input type="file"&gt;&lt;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 </a:t>
            </a:r>
          </a:p>
          <a:p>
            <a:pPr marL="0" indent="0">
              <a:buNone/>
            </a:pPr>
            <a:r>
              <a:rPr lang="en-US" altLang="ko-KR" sz="1600" dirty="0" smtClean="0"/>
              <a:t>Buttons </a:t>
            </a:r>
            <a:r>
              <a:rPr lang="en-US" altLang="ko-KR" sz="1600" dirty="0"/>
              <a:t>: &lt;button type="button" id="</a:t>
            </a:r>
            <a:r>
              <a:rPr lang="en-US" altLang="ko-KR" sz="1600" dirty="0" err="1"/>
              <a:t>normalButton</a:t>
            </a:r>
            <a:r>
              <a:rPr lang="en-US" altLang="ko-KR" sz="1600" dirty="0"/>
              <a:t>"&gt;Normal&lt;/button&gt; </a:t>
            </a:r>
          </a:p>
          <a:p>
            <a:pPr marL="0" indent="0">
              <a:buNone/>
            </a:pPr>
            <a:r>
              <a:rPr lang="en-US" altLang="ko-KR" sz="1600" dirty="0"/>
              <a:t>&lt;button type="submit" id="</a:t>
            </a:r>
            <a:r>
              <a:rPr lang="en-US" altLang="ko-KR" sz="1600" dirty="0" err="1"/>
              <a:t>submitButton</a:t>
            </a:r>
            <a:r>
              <a:rPr lang="en-US" altLang="ko-KR" sz="1600" dirty="0"/>
              <a:t>"&gt;Submit&lt;/button&gt; </a:t>
            </a:r>
          </a:p>
          <a:p>
            <a:pPr marL="0" indent="0">
              <a:buNone/>
            </a:pPr>
            <a:r>
              <a:rPr lang="en-US" altLang="ko-KR" sz="1600" dirty="0"/>
              <a:t>&lt;button type="reset" id="</a:t>
            </a:r>
            <a:r>
              <a:rPr lang="en-US" altLang="ko-KR" sz="1600" dirty="0" err="1"/>
              <a:t>resetButton</a:t>
            </a:r>
            <a:r>
              <a:rPr lang="en-US" altLang="ko-KR" sz="1600" dirty="0"/>
              <a:t>"&gt;Reset&lt;/button&gt;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input type="button" value="</a:t>
            </a:r>
            <a:r>
              <a:rPr lang="ko-KR" altLang="en-US" sz="1600" dirty="0"/>
              <a:t>일반버튼</a:t>
            </a:r>
            <a:r>
              <a:rPr lang="en-US" altLang="ko-KR" sz="1600" dirty="0"/>
              <a:t>"&gt; </a:t>
            </a:r>
          </a:p>
          <a:p>
            <a:pPr marL="0" indent="0">
              <a:buNone/>
            </a:pPr>
            <a:r>
              <a:rPr lang="en-US" altLang="ko-KR" sz="1600" dirty="0"/>
              <a:t>&lt;input type="submit" value="</a:t>
            </a:r>
            <a:r>
              <a:rPr lang="ko-KR" altLang="en-US" sz="1600" dirty="0"/>
              <a:t>전송버튼</a:t>
            </a:r>
            <a:r>
              <a:rPr lang="en-US" altLang="ko-KR" sz="1600" dirty="0"/>
              <a:t>"&gt; </a:t>
            </a:r>
          </a:p>
          <a:p>
            <a:pPr marL="0" indent="0">
              <a:buNone/>
            </a:pPr>
            <a:r>
              <a:rPr lang="en-US" altLang="ko-KR" sz="1600" dirty="0"/>
              <a:t>&lt;input type="reset" value="</a:t>
            </a:r>
            <a:r>
              <a:rPr lang="ko-KR" altLang="en-US" sz="1600" dirty="0" err="1"/>
              <a:t>초기화버튼</a:t>
            </a:r>
            <a:r>
              <a:rPr lang="en-US" altLang="ko-KR" sz="1600" dirty="0"/>
              <a:t>"&gt;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/>
              <a:t>form&gt;</a:t>
            </a:r>
            <a:endParaRPr lang="ko-KR" altLang="en-US" sz="1600" dirty="0"/>
          </a:p>
        </p:txBody>
      </p:sp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입력양식</a:t>
            </a:r>
            <a:r>
              <a:rPr lang="en-US" altLang="ko-KR" dirty="0" smtClean="0"/>
              <a:t> (form)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063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3212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514475"/>
            <a:ext cx="5243512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입력양식</a:t>
            </a:r>
            <a:r>
              <a:rPr lang="en-US" altLang="ko-KR" dirty="0" smtClean="0"/>
              <a:t> (form)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1939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7048" y="208878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90918"/>
            <a:ext cx="8682785" cy="510988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$(document).ready(function(){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/>
              <a:t>//input  </a:t>
            </a:r>
            <a:r>
              <a:rPr lang="ko-KR" altLang="en-US" dirty="0"/>
              <a:t>요소 테두리 </a:t>
            </a:r>
            <a:r>
              <a:rPr lang="en-US" altLang="ko-KR" dirty="0"/>
              <a:t>lime , </a:t>
            </a:r>
            <a:r>
              <a:rPr lang="ko-KR" altLang="en-US" dirty="0"/>
              <a:t>배경색  핑크</a:t>
            </a:r>
            <a:endParaRPr lang="en-US" altLang="ko-KR" dirty="0"/>
          </a:p>
          <a:p>
            <a:r>
              <a:rPr lang="en-US" altLang="ko-KR" dirty="0"/>
              <a:t>//input</a:t>
            </a:r>
            <a:r>
              <a:rPr lang="ko-KR" altLang="en-US" dirty="0"/>
              <a:t>   </a:t>
            </a:r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button 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요소 배경색 노란</a:t>
            </a:r>
            <a:endParaRPr lang="en-US" altLang="ko-KR" dirty="0"/>
          </a:p>
          <a:p>
            <a:r>
              <a:rPr lang="en-US" altLang="ko-KR" dirty="0"/>
              <a:t>Button  </a:t>
            </a:r>
            <a:r>
              <a:rPr lang="ko-KR" altLang="en-US" dirty="0"/>
              <a:t>요소와</a:t>
            </a:r>
            <a:r>
              <a:rPr lang="en-US" altLang="ko-KR" dirty="0"/>
              <a:t> input</a:t>
            </a:r>
            <a:r>
              <a:rPr lang="ko-KR" altLang="en-US" dirty="0"/>
              <a:t>   </a:t>
            </a:r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button 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요소 배경색 하늘색</a:t>
            </a:r>
            <a:endParaRPr lang="en-US" altLang="ko-KR" dirty="0"/>
          </a:p>
          <a:p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submit </a:t>
            </a:r>
            <a:r>
              <a:rPr lang="ko-KR" altLang="en-US" dirty="0"/>
              <a:t>요소의 배경색 녹색</a:t>
            </a:r>
            <a:endParaRPr lang="en-US" altLang="ko-KR" dirty="0"/>
          </a:p>
          <a:p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reset</a:t>
            </a:r>
            <a:r>
              <a:rPr lang="ko-KR" altLang="en-US" dirty="0"/>
              <a:t>인 요소의 배경색 노랑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text, password 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요소의 테두리 파랑</a:t>
            </a:r>
            <a:endParaRPr lang="en-US" altLang="ko-KR" dirty="0"/>
          </a:p>
          <a:p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file, image</a:t>
            </a:r>
            <a:r>
              <a:rPr lang="ko-KR" altLang="en-US" dirty="0" err="1"/>
              <a:t>인요소의</a:t>
            </a:r>
            <a:r>
              <a:rPr lang="ko-KR" altLang="en-US" dirty="0"/>
              <a:t> 테두리 빨강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1285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2027" cy="5023821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&lt;script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="jquery-3.4.1.min.js"&gt;&lt;/script&gt;</a:t>
            </a:r>
          </a:p>
          <a:p>
            <a:pPr>
              <a:buNone/>
            </a:pPr>
            <a:r>
              <a:rPr lang="en-US" altLang="ko-KR" dirty="0" smtClean="0"/>
              <a:t>&lt;script&gt;</a:t>
            </a:r>
          </a:p>
          <a:p>
            <a:pPr>
              <a:buNone/>
            </a:pPr>
            <a:r>
              <a:rPr lang="en-US" altLang="ko-KR" dirty="0" smtClean="0"/>
              <a:t>   //h2</a:t>
            </a:r>
            <a:r>
              <a:rPr lang="ko-KR" altLang="en-US" dirty="0" smtClean="0"/>
              <a:t>의 자식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태그의 스타일 에 테두리 설정 </a:t>
            </a:r>
            <a:r>
              <a:rPr lang="en-US" altLang="ko-KR" dirty="0" smtClean="0"/>
              <a:t>- solid</a:t>
            </a:r>
          </a:p>
          <a:p>
            <a:pPr>
              <a:buNone/>
            </a:pPr>
            <a:r>
              <a:rPr lang="en-US" altLang="ko-KR" dirty="0" smtClean="0"/>
              <a:t>   //h2</a:t>
            </a:r>
            <a:r>
              <a:rPr lang="ko-KR" altLang="en-US" dirty="0" smtClean="0"/>
              <a:t>의 후손 </a:t>
            </a:r>
            <a:r>
              <a:rPr lang="en-US" altLang="ko-KR" dirty="0" smtClean="0"/>
              <a:t>a</a:t>
            </a:r>
            <a:r>
              <a:rPr lang="ko-KR" altLang="en-US" dirty="0" smtClean="0"/>
              <a:t>태그의 스타일 배경색 을 노란색으로 변경 </a:t>
            </a:r>
          </a:p>
          <a:p>
            <a:pPr>
              <a:buNone/>
            </a:pPr>
            <a:r>
              <a:rPr lang="en-US" altLang="ko-KR" dirty="0" smtClean="0"/>
              <a:t>  &lt;/script&gt;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&lt;body&gt;</a:t>
            </a:r>
          </a:p>
          <a:p>
            <a:pPr>
              <a:buNone/>
            </a:pPr>
            <a:r>
              <a:rPr lang="en-US" altLang="ko-KR" dirty="0" smtClean="0"/>
              <a:t>&lt;h2&gt; </a:t>
            </a:r>
            <a:r>
              <a:rPr lang="ko-KR" altLang="en-US" dirty="0" smtClean="0"/>
              <a:t>문단 안에 </a:t>
            </a:r>
            <a:r>
              <a:rPr lang="en-US" altLang="ko-KR" dirty="0" smtClean="0"/>
              <a:t>&lt;a&gt;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&lt;/a&gt; </a:t>
            </a:r>
            <a:r>
              <a:rPr lang="ko-KR" altLang="en-US" dirty="0" smtClean="0"/>
              <a:t>태그가 있다</a:t>
            </a:r>
          </a:p>
          <a:p>
            <a:pPr>
              <a:buNone/>
            </a:pPr>
            <a:r>
              <a:rPr lang="ko-KR" altLang="en-US" dirty="0" err="1" smtClean="0"/>
              <a:t>두번째</a:t>
            </a:r>
            <a:r>
              <a:rPr lang="ko-KR" altLang="en-US" dirty="0" smtClean="0"/>
              <a:t>  </a:t>
            </a:r>
            <a:r>
              <a:rPr lang="en-US" altLang="ko-KR" dirty="0" smtClean="0"/>
              <a:t>&lt;span&gt;&lt;a&gt;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&lt;/a&gt;&lt;/span&gt; </a:t>
            </a:r>
            <a:r>
              <a:rPr lang="ko-KR" altLang="en-US" dirty="0" smtClean="0"/>
              <a:t>은 손자이다 </a:t>
            </a:r>
          </a:p>
          <a:p>
            <a:pPr>
              <a:buNone/>
            </a:pPr>
            <a:r>
              <a:rPr lang="en-US" altLang="ko-KR" dirty="0" smtClean="0"/>
              <a:t>&lt;/h2&gt;</a:t>
            </a:r>
          </a:p>
          <a:p>
            <a:pPr>
              <a:buNone/>
            </a:pPr>
            <a:r>
              <a:rPr lang="en-US" altLang="ko-KR" dirty="0" smtClean="0"/>
              <a:t>&lt;/body&gt;</a:t>
            </a:r>
          </a:p>
          <a:p>
            <a:pPr>
              <a:buNone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2448" y="3187623"/>
            <a:ext cx="57435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245" y="1000462"/>
            <a:ext cx="8650512" cy="51338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</a:t>
            </a:r>
            <a:r>
              <a:rPr lang="en-US" altLang="ko-KR" sz="1800" dirty="0" smtClean="0"/>
              <a:t>&gt; 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p&gt;</a:t>
            </a:r>
            <a:r>
              <a:rPr lang="ko-KR" altLang="en-US" sz="1800" dirty="0"/>
              <a:t>이 문단에는 </a:t>
            </a:r>
            <a:r>
              <a:rPr lang="en-US" altLang="ko-KR" sz="1800" dirty="0"/>
              <a:t>&lt;span&gt;</a:t>
            </a:r>
            <a:r>
              <a:rPr lang="ko-KR" altLang="en-US" sz="1800" dirty="0" err="1"/>
              <a:t>스팬</a:t>
            </a:r>
            <a:r>
              <a:rPr lang="en-US" altLang="ko-KR" sz="1800" dirty="0"/>
              <a:t>&lt;/span&gt; </a:t>
            </a:r>
            <a:r>
              <a:rPr lang="ko-KR" altLang="en-US" sz="1800" dirty="0" err="1"/>
              <a:t>엘리먼트가</a:t>
            </a:r>
            <a:r>
              <a:rPr lang="ko-KR" altLang="en-US" sz="1800" dirty="0"/>
              <a:t> 있다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&lt;div&gt;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디비젼에도</a:t>
            </a:r>
            <a:r>
              <a:rPr lang="ko-KR" altLang="en-US" sz="1800" dirty="0"/>
              <a:t>  </a:t>
            </a:r>
            <a:r>
              <a:rPr lang="en-US" altLang="ko-KR" sz="1800" dirty="0"/>
              <a:t>&lt;span&gt;</a:t>
            </a:r>
            <a:r>
              <a:rPr lang="ko-KR" altLang="en-US" sz="1800" dirty="0" err="1"/>
              <a:t>스팬</a:t>
            </a:r>
            <a:r>
              <a:rPr lang="en-US" altLang="ko-KR" sz="1800" dirty="0"/>
              <a:t>&lt;/span&gt; </a:t>
            </a:r>
            <a:r>
              <a:rPr lang="ko-KR" altLang="en-US" sz="1800" dirty="0" err="1"/>
              <a:t>엘리먼트가</a:t>
            </a:r>
            <a:r>
              <a:rPr lang="ko-KR" altLang="en-US" sz="1800" dirty="0"/>
              <a:t> 있다 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&lt;p&gt;</a:t>
            </a:r>
            <a:r>
              <a:rPr lang="ko-KR" altLang="en-US" sz="1800" dirty="0" err="1"/>
              <a:t>디비젼의</a:t>
            </a:r>
            <a:r>
              <a:rPr lang="ko-KR" altLang="en-US" sz="1800" dirty="0"/>
              <a:t>  내부 문단의 </a:t>
            </a:r>
            <a:r>
              <a:rPr lang="en-US" altLang="ko-KR" sz="1800" dirty="0"/>
              <a:t>&lt;span&gt;</a:t>
            </a:r>
            <a:r>
              <a:rPr lang="ko-KR" altLang="en-US" sz="1800" dirty="0" err="1"/>
              <a:t>스팬</a:t>
            </a:r>
            <a:r>
              <a:rPr lang="en-US" altLang="ko-KR" sz="1800" dirty="0"/>
              <a:t>&lt;/span&gt; </a:t>
            </a:r>
            <a:r>
              <a:rPr lang="ko-KR" altLang="en-US" sz="1800" dirty="0" err="1"/>
              <a:t>엘리먼트이다</a:t>
            </a:r>
            <a:r>
              <a:rPr lang="ko-KR" altLang="en-US" sz="1800" dirty="0"/>
              <a:t> 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   &lt;div&gt;  </a:t>
            </a:r>
          </a:p>
          <a:p>
            <a:pPr marL="0" indent="0">
              <a:buNone/>
            </a:pPr>
            <a:r>
              <a:rPr lang="en-US" altLang="ko-KR" sz="1800" dirty="0"/>
              <a:t>        &lt;p&gt; </a:t>
            </a:r>
            <a:r>
              <a:rPr lang="ko-KR" altLang="en-US" sz="1800" dirty="0"/>
              <a:t>내부 </a:t>
            </a:r>
            <a:r>
              <a:rPr lang="ko-KR" altLang="en-US" sz="1800" dirty="0" err="1"/>
              <a:t>디비젼의</a:t>
            </a:r>
            <a:r>
              <a:rPr lang="ko-KR" altLang="en-US" sz="1800" dirty="0"/>
              <a:t>   다시 문단 속 아주</a:t>
            </a:r>
          </a:p>
          <a:p>
            <a:pPr marL="0" indent="0">
              <a:buNone/>
            </a:pPr>
            <a:r>
              <a:rPr lang="ko-KR" altLang="en-US" sz="1800" dirty="0"/>
              <a:t>           	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&lt;</a:t>
            </a:r>
            <a:r>
              <a:rPr lang="en-US" altLang="ko-KR" sz="1800" dirty="0"/>
              <a:t>strong&gt;</a:t>
            </a:r>
            <a:r>
              <a:rPr lang="ko-KR" altLang="en-US" sz="1800" dirty="0" err="1"/>
              <a:t>깊은곳에</a:t>
            </a:r>
            <a:r>
              <a:rPr lang="ko-KR" altLang="en-US" sz="1800" dirty="0"/>
              <a:t> </a:t>
            </a:r>
            <a:r>
              <a:rPr lang="en-US" altLang="ko-KR" sz="1800" dirty="0"/>
              <a:t>&lt;/strong&gt;</a:t>
            </a:r>
          </a:p>
          <a:p>
            <a:pPr marL="0" indent="0">
              <a:buNone/>
            </a:pPr>
            <a:r>
              <a:rPr lang="en-US" altLang="ko-KR" sz="1800" dirty="0"/>
              <a:t>            </a:t>
            </a:r>
            <a:r>
              <a:rPr lang="en-US" altLang="ko-KR" sz="1800" dirty="0" smtClean="0"/>
              <a:t>        &lt;</a:t>
            </a:r>
            <a:r>
              <a:rPr lang="en-US" altLang="ko-KR" sz="1800" dirty="0" err="1"/>
              <a:t>em</a:t>
            </a:r>
            <a:r>
              <a:rPr lang="en-US" altLang="ko-KR" sz="1800" dirty="0"/>
              <a:t>&gt; </a:t>
            </a:r>
            <a:r>
              <a:rPr lang="ko-KR" altLang="en-US" sz="1800" dirty="0"/>
              <a:t>숨어있는 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em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              </a:t>
            </a:r>
            <a:r>
              <a:rPr lang="en-US" altLang="ko-KR" sz="1800" dirty="0" smtClean="0"/>
              <a:t>      &lt;</a:t>
            </a:r>
            <a:r>
              <a:rPr lang="en-US" altLang="ko-KR" sz="1800" dirty="0"/>
              <a:t>span&gt;</a:t>
            </a:r>
            <a:r>
              <a:rPr lang="ko-KR" altLang="en-US" sz="1800" dirty="0" err="1"/>
              <a:t>스팬</a:t>
            </a:r>
            <a:r>
              <a:rPr lang="en-US" altLang="ko-KR" sz="1800" dirty="0"/>
              <a:t>&lt;/span&gt;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err="1" smtClean="0"/>
              <a:t>엘리먼트도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있다 </a:t>
            </a:r>
          </a:p>
          <a:p>
            <a:pPr marL="0" indent="0">
              <a:buNone/>
            </a:pPr>
            <a:r>
              <a:rPr lang="ko-KR" altLang="en-US" sz="1800" dirty="0" smtClean="0"/>
              <a:t>        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  &lt;/div&gt;</a:t>
            </a:r>
          </a:p>
          <a:p>
            <a:pPr marL="0" indent="0">
              <a:buNone/>
            </a:pPr>
            <a:r>
              <a:rPr lang="en-US" altLang="ko-KR" sz="1800" dirty="0"/>
              <a:t> &lt;/div&gt; </a:t>
            </a:r>
          </a:p>
          <a:p>
            <a:pPr marL="0" indent="0">
              <a:buNone/>
            </a:pPr>
            <a:r>
              <a:rPr lang="en-US" altLang="ko-KR" sz="1800" dirty="0"/>
              <a:t>&lt;/body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      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7698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594" y="230393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태그의 배경색 변경</a:t>
            </a:r>
            <a:r>
              <a:rPr lang="en-US" altLang="ko-KR" dirty="0" smtClean="0"/>
              <a:t>- yellow</a:t>
            </a:r>
          </a:p>
          <a:p>
            <a:r>
              <a:rPr lang="en-US" altLang="ko-KR" dirty="0" smtClean="0"/>
              <a:t>div</a:t>
            </a:r>
            <a:r>
              <a:rPr lang="ko-KR" altLang="en-US" dirty="0" smtClean="0"/>
              <a:t>의 모든 </a:t>
            </a:r>
            <a:r>
              <a:rPr lang="ko-KR" altLang="en-US" dirty="0" err="1" smtClean="0"/>
              <a:t>후손중</a:t>
            </a:r>
            <a:r>
              <a:rPr lang="ko-KR" altLang="en-US" dirty="0" smtClean="0"/>
              <a:t> 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태그의 테두리  </a:t>
            </a:r>
            <a:r>
              <a:rPr lang="en-US" altLang="ko-KR" dirty="0" smtClean="0"/>
              <a:t>- red</a:t>
            </a:r>
          </a:p>
          <a:p>
            <a:r>
              <a:rPr lang="en-US" altLang="ko-KR" dirty="0" smtClean="0"/>
              <a:t>div</a:t>
            </a:r>
            <a:r>
              <a:rPr lang="ko-KR" altLang="en-US" dirty="0" smtClean="0"/>
              <a:t>의 바로 다음 자식 </a:t>
            </a:r>
            <a:r>
              <a:rPr lang="en-US" altLang="ko-KR" dirty="0" smtClean="0"/>
              <a:t>span</a:t>
            </a:r>
            <a:r>
              <a:rPr lang="ko-KR" altLang="en-US" dirty="0" smtClean="0"/>
              <a:t>태그의 테두리  </a:t>
            </a:r>
            <a:r>
              <a:rPr lang="en-US" altLang="ko-KR" dirty="0" smtClean="0"/>
              <a:t>- blue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788" y="3359337"/>
            <a:ext cx="56546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42347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506685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&lt;script type="text/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"&gt;</a:t>
            </a:r>
          </a:p>
          <a:p>
            <a:pPr>
              <a:buNone/>
            </a:pPr>
            <a:r>
              <a:rPr lang="en-US" altLang="ko-KR" dirty="0" smtClean="0"/>
              <a:t>   $(function(){ </a:t>
            </a:r>
          </a:p>
          <a:p>
            <a:pPr>
              <a:buNone/>
            </a:pPr>
            <a:r>
              <a:rPr lang="en-US" altLang="ko-KR" dirty="0" smtClean="0"/>
              <a:t>	  //h3 </a:t>
            </a:r>
            <a:r>
              <a:rPr lang="ko-KR" altLang="en-US" dirty="0" smtClean="0"/>
              <a:t>다음의 모든 형제의 배경색을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가운데정렬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//h3 </a:t>
            </a:r>
            <a:r>
              <a:rPr lang="ko-KR" altLang="en-US" dirty="0" smtClean="0"/>
              <a:t>다음의 </a:t>
            </a:r>
            <a:r>
              <a:rPr lang="ko-KR" altLang="en-US" dirty="0" err="1"/>
              <a:t>첫번째</a:t>
            </a:r>
            <a:r>
              <a:rPr lang="ko-KR" altLang="en-US" dirty="0"/>
              <a:t> 형제의 글자를 </a:t>
            </a:r>
            <a:r>
              <a:rPr lang="ko-KR" altLang="en-US" dirty="0" smtClean="0"/>
              <a:t>굵게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크게  </a:t>
            </a:r>
            <a:r>
              <a:rPr lang="en-US" altLang="ko-KR" dirty="0"/>
              <a:t>: font-weight</a:t>
            </a:r>
            <a:r>
              <a:rPr lang="ko-KR" altLang="en-US" dirty="0" smtClean="0"/>
              <a:t> </a:t>
            </a:r>
          </a:p>
          <a:p>
            <a:pPr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});</a:t>
            </a:r>
          </a:p>
          <a:p>
            <a:pPr>
              <a:buNone/>
            </a:pPr>
            <a:r>
              <a:rPr lang="en-US" altLang="ko-KR" dirty="0" smtClean="0"/>
              <a:t>&lt;/script&gt;</a:t>
            </a:r>
          </a:p>
          <a:p>
            <a:pPr>
              <a:buNone/>
            </a:pPr>
            <a:r>
              <a:rPr lang="en-US" altLang="ko-KR" dirty="0" smtClean="0"/>
              <a:t>&lt;body&gt;</a:t>
            </a:r>
          </a:p>
          <a:p>
            <a:pPr>
              <a:buNone/>
            </a:pPr>
            <a:r>
              <a:rPr lang="en-US" altLang="ko-KR" dirty="0" smtClean="0"/>
              <a:t> &lt;p&gt;</a:t>
            </a:r>
            <a:r>
              <a:rPr lang="ko-KR" altLang="en-US" dirty="0" smtClean="0"/>
              <a:t>형제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에 대하여</a:t>
            </a:r>
            <a:r>
              <a:rPr lang="en-US" altLang="ko-KR" dirty="0" smtClean="0"/>
              <a:t>&lt;/p&gt;</a:t>
            </a:r>
          </a:p>
          <a:p>
            <a:pPr>
              <a:buNone/>
            </a:pPr>
            <a:r>
              <a:rPr lang="en-US" altLang="ko-KR" dirty="0" smtClean="0"/>
              <a:t> &lt;h3&gt; </a:t>
            </a:r>
            <a:r>
              <a:rPr lang="ko-KR" altLang="en-US" dirty="0" smtClean="0"/>
              <a:t>꼬마버스 타요 가족을 소개 합니다</a:t>
            </a:r>
            <a:r>
              <a:rPr lang="en-US" altLang="ko-KR" dirty="0" smtClean="0"/>
              <a:t>&lt;/h3&gt;</a:t>
            </a:r>
          </a:p>
          <a:p>
            <a:pPr>
              <a:buNone/>
            </a:pPr>
            <a:r>
              <a:rPr lang="en-US" altLang="ko-KR" dirty="0" smtClean="0"/>
              <a:t> &lt;p&gt; </a:t>
            </a:r>
            <a:r>
              <a:rPr lang="ko-KR" altLang="en-US" dirty="0" smtClean="0"/>
              <a:t>타요</a:t>
            </a:r>
            <a:r>
              <a:rPr lang="en-US" altLang="ko-KR" dirty="0" smtClean="0"/>
              <a:t>&lt;/p&gt;</a:t>
            </a:r>
          </a:p>
          <a:p>
            <a:pPr>
              <a:buNone/>
            </a:pPr>
            <a:r>
              <a:rPr lang="en-US" altLang="ko-KR" dirty="0" smtClean="0"/>
              <a:t> &lt;p&gt; </a:t>
            </a:r>
            <a:r>
              <a:rPr lang="ko-KR" altLang="en-US" dirty="0" err="1" smtClean="0"/>
              <a:t>로기</a:t>
            </a:r>
            <a:r>
              <a:rPr lang="en-US" altLang="ko-KR" dirty="0" smtClean="0"/>
              <a:t>&lt;/p&gt;</a:t>
            </a:r>
          </a:p>
          <a:p>
            <a:pPr>
              <a:buNone/>
            </a:pPr>
            <a:r>
              <a:rPr lang="en-US" altLang="ko-KR" dirty="0" smtClean="0"/>
              <a:t> &lt;p&gt; </a:t>
            </a:r>
            <a:r>
              <a:rPr lang="ko-KR" altLang="en-US" dirty="0" smtClean="0"/>
              <a:t>라니 </a:t>
            </a:r>
            <a:r>
              <a:rPr lang="en-US" altLang="ko-KR" dirty="0" smtClean="0"/>
              <a:t>&lt;/p&gt;</a:t>
            </a:r>
          </a:p>
          <a:p>
            <a:pPr>
              <a:buNone/>
            </a:pPr>
            <a:r>
              <a:rPr lang="en-US" altLang="ko-KR" dirty="0" smtClean="0"/>
              <a:t> &lt;p&gt; </a:t>
            </a:r>
            <a:r>
              <a:rPr lang="ko-KR" altLang="en-US" dirty="0" smtClean="0"/>
              <a:t>가니 </a:t>
            </a:r>
            <a:r>
              <a:rPr lang="en-US" altLang="ko-KR" dirty="0" smtClean="0"/>
              <a:t>&lt;/p&gt;</a:t>
            </a:r>
          </a:p>
          <a:p>
            <a:pPr>
              <a:buNone/>
            </a:pPr>
            <a:r>
              <a:rPr lang="en-US" altLang="ko-KR" dirty="0" smtClean="0"/>
              <a:t>&lt;/body&gt;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형제</a:t>
            </a:r>
            <a:endParaRPr lang="ko-KR" altLang="en-US" dirty="0"/>
          </a:p>
        </p:txBody>
      </p:sp>
      <p:pic>
        <p:nvPicPr>
          <p:cNvPr id="6" name="그림 5" descr="Desktop screenshot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6706" y="3199336"/>
            <a:ext cx="3086324" cy="32122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503257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$(‘</a:t>
            </a:r>
            <a:r>
              <a:rPr lang="en-US" altLang="ko-KR" dirty="0" err="1" smtClean="0"/>
              <a:t>div~span</a:t>
            </a:r>
            <a:r>
              <a:rPr lang="en-US" altLang="ko-KR" dirty="0" smtClean="0"/>
              <a:t>’) </a:t>
            </a:r>
            <a:r>
              <a:rPr lang="en-US" altLang="ko-KR" dirty="0"/>
              <a:t>: </a:t>
            </a:r>
            <a:r>
              <a:rPr lang="en-US" altLang="ko-KR" dirty="0" smtClean="0"/>
              <a:t> div(4) </a:t>
            </a:r>
            <a:r>
              <a:rPr lang="ko-KR" altLang="en-US" dirty="0" smtClean="0"/>
              <a:t>의 다음 에 나오는 모든 형제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– 6,8,10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$(‘</a:t>
            </a:r>
            <a:r>
              <a:rPr lang="en-US" altLang="ko-KR" dirty="0" smtClean="0"/>
              <a:t>div&gt;span’) </a:t>
            </a:r>
            <a:r>
              <a:rPr lang="en-US" altLang="ko-KR" dirty="0"/>
              <a:t>:  div</a:t>
            </a:r>
            <a:r>
              <a:rPr lang="ko-KR" altLang="en-US" dirty="0"/>
              <a:t>의 모든 </a:t>
            </a:r>
            <a:r>
              <a:rPr lang="ko-KR" altLang="en-US" dirty="0" smtClean="0"/>
              <a:t>자식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-   - 1, 6,8,10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S(‘</a:t>
            </a:r>
            <a:r>
              <a:rPr lang="en-US" altLang="ko-KR" dirty="0" err="1"/>
              <a:t>div+b</a:t>
            </a:r>
            <a:r>
              <a:rPr lang="en-US" altLang="ko-KR" dirty="0"/>
              <a:t>’) : </a:t>
            </a:r>
            <a:r>
              <a:rPr lang="en-US" altLang="ko-KR" dirty="0" smtClean="0"/>
              <a:t>div </a:t>
            </a:r>
            <a:r>
              <a:rPr lang="ko-KR" altLang="en-US" dirty="0"/>
              <a:t>바로 다음 </a:t>
            </a:r>
            <a:r>
              <a:rPr lang="ko-KR" altLang="en-US" dirty="0" smtClean="0"/>
              <a:t>형제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– 5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$(‘</a:t>
            </a:r>
            <a:r>
              <a:rPr lang="en-US" altLang="ko-KR" dirty="0" err="1" smtClean="0"/>
              <a:t>div~b</a:t>
            </a:r>
            <a:r>
              <a:rPr lang="en-US" altLang="ko-KR" dirty="0" smtClean="0"/>
              <a:t>’); div</a:t>
            </a:r>
            <a:r>
              <a:rPr lang="ko-KR" altLang="en-US" dirty="0" smtClean="0"/>
              <a:t>의 모든 형제중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b – 5 7 9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3496235" y="1021977"/>
            <a:ext cx="2248348" cy="6454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600" dirty="0" smtClean="0"/>
              <a:t>b</a:t>
            </a:r>
            <a:r>
              <a:rPr kumimoji="0" lang="en-US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ody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3637" y="2259106"/>
            <a:ext cx="785308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span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183341" y="2262692"/>
            <a:ext cx="517917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5910" y="3114340"/>
            <a:ext cx="710005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794326" y="3116131"/>
            <a:ext cx="670559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043952" y="2268071"/>
            <a:ext cx="557604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893806" y="2269864"/>
            <a:ext cx="677732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div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883510" y="2250142"/>
            <a:ext cx="561191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65639" y="2230419"/>
            <a:ext cx="735104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span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766099" y="2241177"/>
            <a:ext cx="503817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400800" y="2232210"/>
            <a:ext cx="785308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span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814376" y="1947134"/>
            <a:ext cx="250632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676781" y="1938169"/>
            <a:ext cx="259595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408300" y="1927411"/>
            <a:ext cx="250632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365731" y="1970442"/>
            <a:ext cx="250632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333920" y="1948928"/>
            <a:ext cx="250632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5323624" y="1927412"/>
            <a:ext cx="250632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130448" y="1905897"/>
            <a:ext cx="250632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935477" y="1970443"/>
            <a:ext cx="250632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754827" y="2841812"/>
            <a:ext cx="493060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5262283" y="2831055"/>
            <a:ext cx="525333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422774" y="2242970"/>
            <a:ext cx="503817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8208083" y="2234003"/>
            <a:ext cx="785308" cy="4195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span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7787123" y="1907690"/>
            <a:ext cx="250632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8616875" y="1972236"/>
            <a:ext cx="527125" cy="4410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직선 연결선 32"/>
          <p:cNvCxnSpPr>
            <a:stCxn id="6" idx="2"/>
          </p:cNvCxnSpPr>
          <p:nvPr/>
        </p:nvCxnSpPr>
        <p:spPr bwMode="auto">
          <a:xfrm flipH="1">
            <a:off x="4615031" y="1667435"/>
            <a:ext cx="5378" cy="2904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연결선 34"/>
          <p:cNvCxnSpPr/>
          <p:nvPr/>
        </p:nvCxnSpPr>
        <p:spPr bwMode="auto">
          <a:xfrm flipH="1">
            <a:off x="623944" y="1979407"/>
            <a:ext cx="4012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직선 연결선 36"/>
          <p:cNvCxnSpPr/>
          <p:nvPr/>
        </p:nvCxnSpPr>
        <p:spPr bwMode="auto">
          <a:xfrm>
            <a:off x="4658061" y="1990165"/>
            <a:ext cx="39588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직선 연결선 40"/>
          <p:cNvCxnSpPr>
            <a:endCxn id="7" idx="0"/>
          </p:cNvCxnSpPr>
          <p:nvPr/>
        </p:nvCxnSpPr>
        <p:spPr bwMode="auto">
          <a:xfrm flipH="1">
            <a:off x="586291" y="1990165"/>
            <a:ext cx="5380" cy="268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직선 연결선 44"/>
          <p:cNvCxnSpPr>
            <a:stCxn id="7" idx="2"/>
            <a:endCxn id="10" idx="0"/>
          </p:cNvCxnSpPr>
          <p:nvPr/>
        </p:nvCxnSpPr>
        <p:spPr bwMode="auto">
          <a:xfrm flipH="1">
            <a:off x="580913" y="2678655"/>
            <a:ext cx="5378" cy="435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직선 연결선 47"/>
          <p:cNvCxnSpPr>
            <a:stCxn id="15" idx="2"/>
            <a:endCxn id="11" idx="0"/>
          </p:cNvCxnSpPr>
          <p:nvPr/>
        </p:nvCxnSpPr>
        <p:spPr bwMode="auto">
          <a:xfrm flipH="1">
            <a:off x="5129606" y="2649968"/>
            <a:ext cx="3585" cy="466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17552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575" y="1333500"/>
            <a:ext cx="8488363" cy="4152900"/>
          </a:xfrm>
        </p:spPr>
        <p:txBody>
          <a:bodyPr/>
          <a:lstStyle/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실습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0089" y="1517836"/>
            <a:ext cx="5353891" cy="369400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131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715" y="208878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0" y="989702"/>
            <a:ext cx="8670663" cy="50560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&lt;div&gt;</a:t>
            </a:r>
          </a:p>
          <a:p>
            <a:pPr marL="0" indent="0">
              <a:buNone/>
            </a:pPr>
            <a:r>
              <a:rPr lang="en-US" altLang="ko-KR" sz="1800" dirty="0"/>
              <a:t>&lt;span&gt;It</a:t>
            </a:r>
            <a:r>
              <a:rPr lang="ko-KR" altLang="en-US" sz="1800" dirty="0"/>
              <a:t>교육의 요람 </a:t>
            </a:r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="http://www.ddit.or.kr</a:t>
            </a:r>
            <a:r>
              <a:rPr lang="en-US" altLang="ko-KR" sz="1800" dirty="0" smtClean="0"/>
              <a:t>"&gt;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(</a:t>
            </a:r>
            <a:r>
              <a:rPr lang="ko-KR" altLang="en-US" sz="1800" dirty="0"/>
              <a:t>재</a:t>
            </a:r>
            <a:r>
              <a:rPr lang="en-US" altLang="ko-KR" sz="1800" dirty="0"/>
              <a:t>)</a:t>
            </a:r>
            <a:r>
              <a:rPr lang="ko-KR" altLang="en-US" sz="1800" dirty="0"/>
              <a:t>대덕인재개발원</a:t>
            </a:r>
            <a:r>
              <a:rPr lang="en-US" altLang="ko-KR" sz="1800" dirty="0"/>
              <a:t>&lt;/a&gt;</a:t>
            </a:r>
            <a:r>
              <a:rPr lang="ko-KR" altLang="en-US" sz="1800" dirty="0"/>
              <a:t>으로 </a:t>
            </a:r>
            <a:r>
              <a:rPr lang="ko-KR" altLang="en-US" sz="1800" dirty="0" smtClean="0"/>
              <a:t>오세요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&lt;/</a:t>
            </a:r>
            <a:r>
              <a:rPr lang="en-US" altLang="ko-KR" sz="1800" dirty="0"/>
              <a:t>span&gt;&lt;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="mailto:power2c@ddit.or.kr"&gt;</a:t>
            </a:r>
            <a:r>
              <a:rPr lang="ko-KR" altLang="en-US" sz="1800" dirty="0" err="1"/>
              <a:t>빠워에게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메일보내기</a:t>
            </a:r>
            <a:r>
              <a:rPr lang="en-US" altLang="ko-KR" sz="1800" dirty="0"/>
              <a:t>&lt;/a&gt;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&lt;p&gt;</a:t>
            </a:r>
          </a:p>
          <a:p>
            <a:pPr marL="0" indent="0">
              <a:buNone/>
            </a:pPr>
            <a:r>
              <a:rPr lang="en-US" altLang="ko-KR" sz="1800" dirty="0"/>
              <a:t>RIA</a:t>
            </a:r>
            <a:r>
              <a:rPr lang="ko-KR" altLang="en-US" sz="1800" dirty="0"/>
              <a:t>기술 </a:t>
            </a:r>
            <a:r>
              <a:rPr lang="en-US" altLang="ko-KR" sz="1800" dirty="0"/>
              <a:t>: &lt;input type="checkbox" name="</a:t>
            </a:r>
            <a:r>
              <a:rPr lang="en-US" altLang="ko-KR" sz="1800" dirty="0" err="1"/>
              <a:t>ria</a:t>
            </a:r>
            <a:r>
              <a:rPr lang="en-US" altLang="ko-KR" sz="1800" dirty="0"/>
              <a:t>" value="</a:t>
            </a:r>
            <a:r>
              <a:rPr lang="ko-KR" altLang="en-US" sz="1800" dirty="0" err="1"/>
              <a:t>플렉스</a:t>
            </a:r>
            <a:r>
              <a:rPr lang="en-US" altLang="ko-KR" sz="1800" dirty="0"/>
              <a:t>"/&gt;</a:t>
            </a:r>
            <a:r>
              <a:rPr lang="ko-KR" altLang="en-US" sz="1800" dirty="0" err="1"/>
              <a:t>플렉스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&lt;input type="checkbox" name="</a:t>
            </a:r>
            <a:r>
              <a:rPr lang="en-US" altLang="ko-KR" sz="1800" dirty="0" err="1"/>
              <a:t>ria</a:t>
            </a:r>
            <a:r>
              <a:rPr lang="en-US" altLang="ko-KR" sz="1800" dirty="0"/>
              <a:t>" value="</a:t>
            </a:r>
            <a:r>
              <a:rPr lang="ko-KR" altLang="en-US" sz="1800" dirty="0" err="1"/>
              <a:t>실버라이트</a:t>
            </a:r>
            <a:r>
              <a:rPr lang="en-US" altLang="ko-KR" sz="1800" dirty="0"/>
              <a:t>"/&gt;</a:t>
            </a:r>
            <a:r>
              <a:rPr lang="ko-KR" altLang="en-US" sz="1800" dirty="0" err="1"/>
              <a:t>실버라이트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&lt;input type="checkbox" name="</a:t>
            </a:r>
            <a:r>
              <a:rPr lang="en-US" altLang="ko-KR" sz="1800" dirty="0" err="1"/>
              <a:t>ria</a:t>
            </a:r>
            <a:r>
              <a:rPr lang="en-US" altLang="ko-KR" sz="1800" dirty="0"/>
              <a:t>" value="HTML5"/&gt;HTML5&lt;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성 별 </a:t>
            </a:r>
            <a:r>
              <a:rPr lang="en-US" altLang="ko-KR" sz="1800" dirty="0"/>
              <a:t>: &lt;input type="radio" name="gender" value="</a:t>
            </a:r>
            <a:r>
              <a:rPr lang="ko-KR" altLang="en-US" sz="1800" dirty="0"/>
              <a:t>남자</a:t>
            </a:r>
            <a:r>
              <a:rPr lang="en-US" altLang="ko-KR" sz="1800" dirty="0"/>
              <a:t>"/&gt;</a:t>
            </a:r>
            <a:r>
              <a:rPr lang="ko-KR" altLang="en-US" sz="1800" dirty="0"/>
              <a:t>남자</a:t>
            </a:r>
          </a:p>
          <a:p>
            <a:pPr marL="0" indent="0">
              <a:buNone/>
            </a:pPr>
            <a:r>
              <a:rPr lang="en-US" altLang="ko-KR" sz="1800" dirty="0"/>
              <a:t>&lt;input type="radio" name="gender" value="</a:t>
            </a:r>
            <a:r>
              <a:rPr lang="ko-KR" altLang="en-US" sz="1800" dirty="0"/>
              <a:t>여자</a:t>
            </a:r>
            <a:r>
              <a:rPr lang="en-US" altLang="ko-KR" sz="1800" dirty="0"/>
              <a:t>"/&gt;</a:t>
            </a:r>
            <a:r>
              <a:rPr lang="ko-KR" altLang="en-US" sz="1800" dirty="0"/>
              <a:t>여자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input type="button" value="</a:t>
            </a:r>
            <a:r>
              <a:rPr lang="ko-KR" altLang="en-US" sz="1800" dirty="0"/>
              <a:t>클릭</a:t>
            </a:r>
            <a:r>
              <a:rPr lang="en-US" altLang="ko-KR" sz="1800" dirty="0"/>
              <a:t>~"/&gt;&lt;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endParaRPr lang="en-US" altLang="ko-KR" sz="1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5045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20498</TotalTime>
  <Words>1523</Words>
  <Application>Microsoft Office PowerPoint</Application>
  <PresentationFormat>화면 슬라이드 쇼(4:3)</PresentationFormat>
  <Paragraphs>268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1_Crayons</vt:lpstr>
      <vt:lpstr>슬라이드 1</vt:lpstr>
      <vt:lpstr>선택자 엘리먼트 관련</vt:lpstr>
      <vt:lpstr>예제 선택자 – 후손, 자식</vt:lpstr>
      <vt:lpstr>예제 선택자 – 후손, 자식</vt:lpstr>
      <vt:lpstr>선택자 – 후손, 자식</vt:lpstr>
      <vt:lpstr>예제 선택자 - 형제</vt:lpstr>
      <vt:lpstr>예제 선택자</vt:lpstr>
      <vt:lpstr>예제 실습</vt:lpstr>
      <vt:lpstr>예제 실습</vt:lpstr>
      <vt:lpstr>예제 실습</vt:lpstr>
      <vt:lpstr>예제 실습</vt:lpstr>
      <vt:lpstr>선택자 - 속성관련</vt:lpstr>
      <vt:lpstr>속성선택자1</vt:lpstr>
      <vt:lpstr>속성선택자1</vt:lpstr>
      <vt:lpstr>속성선택자 2</vt:lpstr>
      <vt:lpstr>속성선택자 2</vt:lpstr>
      <vt:lpstr>입력양식(form) 선택자</vt:lpstr>
      <vt:lpstr>입력양식(form) 선택자</vt:lpstr>
      <vt:lpstr>입력양식 (form) 선택자</vt:lpstr>
      <vt:lpstr>입력양식 (form) 선택자</vt:lpstr>
      <vt:lpstr>입력양식 (form) 선택자</vt:lpstr>
      <vt:lpstr>예제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2059</cp:revision>
  <dcterms:created xsi:type="dcterms:W3CDTF">2007-06-29T06:43:39Z</dcterms:created>
  <dcterms:modified xsi:type="dcterms:W3CDTF">2020-02-07T01:38:09Z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