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26"/>
  </p:notesMasterIdLst>
  <p:handoutMasterIdLst>
    <p:handoutMasterId r:id="rId27"/>
  </p:handoutMasterIdLst>
  <p:sldIdLst>
    <p:sldId id="912" r:id="rId2"/>
    <p:sldId id="829" r:id="rId3"/>
    <p:sldId id="919" r:id="rId4"/>
    <p:sldId id="709" r:id="rId5"/>
    <p:sldId id="711" r:id="rId6"/>
    <p:sldId id="712" r:id="rId7"/>
    <p:sldId id="713" r:id="rId8"/>
    <p:sldId id="714" r:id="rId9"/>
    <p:sldId id="716" r:id="rId10"/>
    <p:sldId id="717" r:id="rId11"/>
    <p:sldId id="718" r:id="rId12"/>
    <p:sldId id="720" r:id="rId13"/>
    <p:sldId id="721" r:id="rId14"/>
    <p:sldId id="806" r:id="rId15"/>
    <p:sldId id="722" r:id="rId16"/>
    <p:sldId id="728" r:id="rId17"/>
    <p:sldId id="730" r:id="rId18"/>
    <p:sldId id="733" r:id="rId19"/>
    <p:sldId id="723" r:id="rId20"/>
    <p:sldId id="734" r:id="rId21"/>
    <p:sldId id="727" r:id="rId22"/>
    <p:sldId id="835" r:id="rId23"/>
    <p:sldId id="729" r:id="rId24"/>
    <p:sldId id="736" r:id="rId25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04">
          <p15:clr>
            <a:srgbClr val="A4A3A4"/>
          </p15:clr>
        </p15:guide>
        <p15:guide id="2" pos="218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6699FF"/>
    <a:srgbClr val="000066"/>
    <a:srgbClr val="3366FF"/>
    <a:srgbClr val="000099"/>
    <a:srgbClr val="0066FF"/>
    <a:srgbClr val="0000FF"/>
    <a:srgbClr val="CCFFCC"/>
    <a:srgbClr val="FF9999"/>
    <a:srgbClr val="FFFFFF"/>
    <a:srgbClr val="CCCC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91" autoAdjust="0"/>
    <p:restoredTop sz="93525" autoAdjust="0"/>
  </p:normalViewPr>
  <p:slideViewPr>
    <p:cSldViewPr snapToGrid="0">
      <p:cViewPr>
        <p:scale>
          <a:sx n="89" d="100"/>
          <a:sy n="89" d="100"/>
        </p:scale>
        <p:origin x="-966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-3780" y="-108"/>
      </p:cViewPr>
      <p:guideLst>
        <p:guide orient="horz" pos="2904"/>
        <p:guide pos="2184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fld id="{176FFADF-79CB-4D72-852F-AAC670A3D03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7618197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fld id="{949F3908-8432-46C2-9A97-2AAB410800A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5433862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2050" y="692150"/>
            <a:ext cx="4610100" cy="34575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F3908-8432-46C2-9A97-2AAB410800A8}" type="slidenum">
              <a:rPr lang="ko-KR" altLang="en-US" smtClean="0"/>
              <a:pPr/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836189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jquery-logo-blu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4750130"/>
          </a:xfrm>
          <a:prstGeom prst="rect">
            <a:avLst/>
          </a:prstGeom>
        </p:spPr>
      </p:pic>
      <p:sp>
        <p:nvSpPr>
          <p:cNvPr id="6" name="Rectangle 10"/>
          <p:cNvSpPr>
            <a:spLocks noChangeArrowheads="1"/>
          </p:cNvSpPr>
          <p:nvPr userDrawn="1"/>
        </p:nvSpPr>
        <p:spPr bwMode="invGray">
          <a:xfrm>
            <a:off x="-9526" y="4740536"/>
            <a:ext cx="9153526" cy="1103313"/>
          </a:xfrm>
          <a:prstGeom prst="rect">
            <a:avLst/>
          </a:prstGeom>
          <a:solidFill>
            <a:srgbClr val="6699FF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ko-KR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567031" y="4870525"/>
            <a:ext cx="7006814" cy="838200"/>
          </a:xfrm>
          <a:prstGeom prst="rect">
            <a:avLst/>
          </a:prstGeom>
          <a:solidFill>
            <a:srgbClr val="6699FF"/>
          </a:solidFill>
        </p:spPr>
        <p:txBody>
          <a:bodyPr/>
          <a:lstStyle>
            <a:lvl1pPr marL="717550" indent="0" algn="r">
              <a:defRPr sz="3600" b="1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altLang="ko-KR" dirty="0" err="1" smtClean="0"/>
              <a:t>jQuery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29545188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699" y="1269403"/>
            <a:ext cx="8618239" cy="4991548"/>
          </a:xfrm>
        </p:spPr>
        <p:txBody>
          <a:bodyPr/>
          <a:lstStyle>
            <a:lvl1pPr>
              <a:buClr>
                <a:srgbClr val="460000"/>
              </a:buClr>
              <a:buFont typeface="Wingdings" pitchFamily="2" charset="2"/>
              <a:buChar char="u"/>
              <a:defRPr>
                <a:latin typeface="맑은 고딕" pitchFamily="50" charset="-127"/>
                <a:ea typeface="맑은 고딕" pitchFamily="50" charset="-127"/>
              </a:defRPr>
            </a:lvl1pPr>
            <a:lvl2pPr>
              <a:buClr>
                <a:srgbClr val="5C0000"/>
              </a:buClr>
              <a:buFont typeface="Wingdings" pitchFamily="2" charset="2"/>
              <a:buChar char="l"/>
              <a:defRPr>
                <a:latin typeface="맑은 고딕" pitchFamily="50" charset="-127"/>
                <a:ea typeface="맑은 고딕" pitchFamily="50" charset="-127"/>
              </a:defRPr>
            </a:lvl2pPr>
            <a:lvl3pPr>
              <a:buClr>
                <a:srgbClr val="5C0000"/>
              </a:buClr>
              <a:buFont typeface="Wingdings" pitchFamily="2" charset="2"/>
              <a:buChar char="§"/>
              <a:defRPr>
                <a:latin typeface="맑은 고딕" pitchFamily="50" charset="-127"/>
                <a:ea typeface="맑은 고딕" pitchFamily="50" charset="-127"/>
              </a:defRPr>
            </a:lvl3pPr>
            <a:lvl4pPr>
              <a:buClr>
                <a:srgbClr val="7E0404"/>
              </a:buClr>
              <a:defRPr>
                <a:latin typeface="맑은 고딕" pitchFamily="50" charset="-127"/>
                <a:ea typeface="맑은 고딕" pitchFamily="50" charset="-127"/>
              </a:defRPr>
            </a:lvl4pPr>
            <a:lvl5pPr>
              <a:buClr>
                <a:srgbClr val="68040B"/>
              </a:buClr>
              <a:buFont typeface="Wingdings" pitchFamily="2" charset="2"/>
              <a:buChar char="ü"/>
              <a:defRPr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0CEC61B-8E5B-428C-BF4B-91CC7F06BD36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5" name="제목 개체 틀 27"/>
          <p:cNvSpPr>
            <a:spLocks noGrp="1"/>
          </p:cNvSpPr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4921129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EB8132-3E69-42D4-86FC-16113E9DD667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4" name="제목 개체 틀 27"/>
          <p:cNvSpPr>
            <a:spLocks noGrp="1"/>
          </p:cNvSpPr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6888753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71E074-CA2B-4440-94E7-E49724C4F161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3" name="제목 개체 틀 27"/>
          <p:cNvSpPr>
            <a:spLocks noGrp="1"/>
          </p:cNvSpPr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1331492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9699" y="1258645"/>
            <a:ext cx="8618239" cy="5045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6080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  <a:ea typeface="+mn-ea"/>
              </a:defRPr>
            </a:lvl1pPr>
          </a:lstStyle>
          <a:p>
            <a:fld id="{056D23D7-10E6-485D-80C1-8CCF7E24002C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Freeform 126"/>
          <p:cNvSpPr>
            <a:spLocks/>
          </p:cNvSpPr>
          <p:nvPr userDrawn="1"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2147483646 w 3800"/>
              <a:gd name="T3" fmla="*/ 0 h 428"/>
              <a:gd name="T4" fmla="*/ 2147483646 w 3800"/>
              <a:gd name="T5" fmla="*/ 2147483646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grpSp>
        <p:nvGrpSpPr>
          <p:cNvPr id="9" name="Group 192"/>
          <p:cNvGrpSpPr>
            <a:grpSpLocks/>
          </p:cNvGrpSpPr>
          <p:nvPr/>
        </p:nvGrpSpPr>
        <p:grpSpPr bwMode="auto">
          <a:xfrm>
            <a:off x="236668" y="720761"/>
            <a:ext cx="8665342" cy="79709"/>
            <a:chOff x="192" y="446"/>
            <a:chExt cx="5513" cy="78"/>
          </a:xfrm>
          <a:solidFill>
            <a:srgbClr val="000066"/>
          </a:solidFill>
        </p:grpSpPr>
        <p:sp>
          <p:nvSpPr>
            <p:cNvPr id="11" name="Rectangle 193"/>
            <p:cNvSpPr>
              <a:spLocks noChangeArrowheads="1"/>
            </p:cNvSpPr>
            <p:nvPr/>
          </p:nvSpPr>
          <p:spPr bwMode="gray">
            <a:xfrm>
              <a:off x="192" y="446"/>
              <a:ext cx="1488" cy="78"/>
            </a:xfrm>
            <a:prstGeom prst="rect">
              <a:avLst/>
            </a:prstGeom>
            <a:grp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굴림" charset="-127"/>
              </a:endParaRPr>
            </a:p>
          </p:txBody>
        </p:sp>
        <p:sp>
          <p:nvSpPr>
            <p:cNvPr id="12" name="Line 194"/>
            <p:cNvSpPr>
              <a:spLocks noChangeShapeType="1"/>
            </p:cNvSpPr>
            <p:nvPr/>
          </p:nvSpPr>
          <p:spPr bwMode="gray">
            <a:xfrm>
              <a:off x="192" y="519"/>
              <a:ext cx="5513" cy="0"/>
            </a:xfrm>
            <a:prstGeom prst="line">
              <a:avLst/>
            </a:prstGeom>
            <a:grpFill/>
            <a:ln w="19050">
              <a:solidFill>
                <a:srgbClr val="000066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+mn-ea"/>
              </a:endParaRPr>
            </a:p>
          </p:txBody>
        </p:sp>
      </p:grpSp>
      <p:sp>
        <p:nvSpPr>
          <p:cNvPr id="28" name="제목 개체 틀 27"/>
          <p:cNvSpPr>
            <a:spLocks noGrp="1"/>
          </p:cNvSpPr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4" r:id="rId3"/>
    <p:sldLayoutId id="2147483675" r:id="rId4"/>
  </p:sldLayoutIdLst>
  <p:transition spd="med"/>
  <p:timing>
    <p:tnLst>
      <p:par>
        <p:cTn id="1" dur="indefinite" restart="never" nodeType="tmRoot"/>
      </p:par>
    </p:tnLst>
  </p:timing>
  <p:txStyles>
    <p:titleStyle>
      <a:lvl1pPr algn="l" rtl="0" fontAlgn="base" latinLnBrk="1">
        <a:spcBef>
          <a:spcPct val="0"/>
        </a:spcBef>
        <a:spcAft>
          <a:spcPct val="0"/>
        </a:spcAft>
        <a:defRPr kumimoji="1" sz="4000" b="1">
          <a:solidFill>
            <a:srgbClr val="000066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rgbClr val="760000"/>
        </a:buClr>
        <a:buFont typeface="Wingdings" pitchFamily="2" charset="2"/>
        <a:buChar char="u"/>
        <a:defRPr kumimoji="1" sz="20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rgbClr val="70060E"/>
        </a:buClr>
        <a:buFont typeface="Wingdings" pitchFamily="2" charset="2"/>
        <a:buChar char="l"/>
        <a:defRPr kumimoji="1" sz="20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rgbClr val="680816"/>
        </a:buClr>
        <a:buFont typeface="Wingdings" pitchFamily="2" charset="2"/>
        <a:buChar char="§"/>
        <a:defRPr kumimoji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lr>
          <a:srgbClr val="680404"/>
        </a:buClr>
        <a:buFont typeface="Arial" pitchFamily="34" charset="0"/>
        <a:buChar char="•"/>
        <a:defRPr kumimoji="1" sz="16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lr>
          <a:srgbClr val="720808"/>
        </a:buClr>
        <a:buFont typeface="Wingdings" pitchFamily="2" charset="2"/>
        <a:buChar char="ü"/>
        <a:defRPr kumimoji="1" sz="1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550946" y="5034579"/>
            <a:ext cx="29475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jQuery</a:t>
            </a:r>
            <a:r>
              <a:rPr lang="en-US" altLang="ko-K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ko-KR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필터</a:t>
            </a:r>
            <a:endParaRPr lang="ko-KR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7" name="그림 6" descr="bottom-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42261" y="6135671"/>
            <a:ext cx="1724025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956664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6669" y="1269402"/>
            <a:ext cx="8661270" cy="5034579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err="1" smtClean="0"/>
              <a:t>jQuery</a:t>
            </a:r>
            <a:r>
              <a:rPr lang="ko-KR" altLang="en-US" dirty="0"/>
              <a:t>가 포함된 </a:t>
            </a:r>
            <a:r>
              <a:rPr lang="en-US" altLang="ko-KR" dirty="0"/>
              <a:t>span</a:t>
            </a:r>
            <a:r>
              <a:rPr lang="ko-KR" altLang="en-US" dirty="0"/>
              <a:t>태그 의 테두리 </a:t>
            </a:r>
            <a:r>
              <a:rPr lang="ko-KR" altLang="en-US" dirty="0" smtClean="0"/>
              <a:t>파랑 </a:t>
            </a:r>
            <a:r>
              <a:rPr lang="en-US" altLang="ko-KR" dirty="0" smtClean="0"/>
              <a:t>: </a:t>
            </a:r>
          </a:p>
          <a:p>
            <a:pPr marL="0" indent="0">
              <a:buNone/>
            </a:pPr>
            <a:r>
              <a:rPr lang="en-US" altLang="ko-KR" dirty="0" err="1" smtClean="0"/>
              <a:t>jQuery</a:t>
            </a:r>
            <a:r>
              <a:rPr lang="ko-KR" altLang="en-US" dirty="0"/>
              <a:t>가 포함되지 않은 </a:t>
            </a:r>
            <a:r>
              <a:rPr lang="en-US" altLang="ko-KR" dirty="0" smtClean="0"/>
              <a:t>span </a:t>
            </a:r>
            <a:r>
              <a:rPr lang="ko-KR" altLang="en-US" dirty="0" smtClean="0"/>
              <a:t>태그 </a:t>
            </a:r>
            <a:r>
              <a:rPr lang="ko-KR" altLang="en-US" dirty="0"/>
              <a:t>의 </a:t>
            </a:r>
            <a:r>
              <a:rPr lang="ko-KR" altLang="en-US" dirty="0" smtClean="0"/>
              <a:t>테두리 빨강  </a:t>
            </a:r>
            <a:r>
              <a:rPr lang="en-US" altLang="ko-KR" dirty="0" smtClean="0"/>
              <a:t>: </a:t>
            </a:r>
          </a:p>
          <a:p>
            <a:pPr marL="0" indent="0">
              <a:buNone/>
            </a:pPr>
            <a:r>
              <a:rPr lang="en-US" altLang="ko-KR" dirty="0" smtClean="0"/>
              <a:t>span</a:t>
            </a:r>
            <a:r>
              <a:rPr lang="ko-KR" altLang="en-US" dirty="0"/>
              <a:t>을 갖는 </a:t>
            </a:r>
            <a:r>
              <a:rPr lang="en-US" altLang="ko-KR" dirty="0"/>
              <a:t>div</a:t>
            </a:r>
            <a:r>
              <a:rPr lang="ko-KR" altLang="en-US" dirty="0"/>
              <a:t>요소 태그 의 테두리 </a:t>
            </a:r>
            <a:r>
              <a:rPr lang="ko-KR" altLang="en-US" dirty="0" smtClean="0"/>
              <a:t>  그린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아무것도 </a:t>
            </a:r>
            <a:r>
              <a:rPr lang="ko-KR" altLang="en-US" dirty="0"/>
              <a:t>없는 빈 </a:t>
            </a:r>
            <a:r>
              <a:rPr lang="en-US" altLang="ko-KR" dirty="0"/>
              <a:t>div </a:t>
            </a:r>
            <a:r>
              <a:rPr lang="ko-KR" altLang="en-US" dirty="0"/>
              <a:t>태그 의 테두리 </a:t>
            </a:r>
            <a:r>
              <a:rPr lang="en-US" altLang="ko-KR" dirty="0" smtClean="0"/>
              <a:t>     </a:t>
            </a:r>
          </a:p>
          <a:p>
            <a:pPr marL="0" indent="0">
              <a:buNone/>
            </a:pPr>
            <a:r>
              <a:rPr lang="en-US" altLang="ko-KR" dirty="0" smtClean="0"/>
              <a:t>div </a:t>
            </a:r>
            <a:r>
              <a:rPr lang="ko-KR" altLang="en-US" dirty="0"/>
              <a:t>후손 </a:t>
            </a:r>
            <a:r>
              <a:rPr lang="en-US" altLang="ko-KR" dirty="0"/>
              <a:t>span </a:t>
            </a:r>
            <a:r>
              <a:rPr lang="ko-KR" altLang="en-US" dirty="0"/>
              <a:t>태그 의 </a:t>
            </a:r>
            <a:r>
              <a:rPr lang="ko-KR" altLang="en-US" dirty="0" err="1" smtClean="0"/>
              <a:t>글자색</a:t>
            </a:r>
            <a:r>
              <a:rPr lang="ko-KR" altLang="en-US" dirty="0" smtClean="0"/>
              <a:t>  빨강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크기</a:t>
            </a:r>
            <a:r>
              <a:rPr lang="en-US" altLang="ko-KR" dirty="0" smtClean="0"/>
              <a:t>,</a:t>
            </a:r>
            <a:r>
              <a:rPr lang="ko-KR" altLang="en-US" dirty="0" smtClean="0"/>
              <a:t>굵게</a:t>
            </a:r>
            <a:endParaRPr lang="en-US" altLang="ko-KR" sz="1400" dirty="0" smtClean="0"/>
          </a:p>
          <a:p>
            <a:pPr marL="0" indent="0">
              <a:buNone/>
            </a:pPr>
            <a:r>
              <a:rPr lang="en-US" altLang="ko-KR" sz="1400" dirty="0" smtClean="0"/>
              <a:t>   </a:t>
            </a:r>
            <a:endParaRPr lang="en-US" altLang="ko-KR" sz="1400" dirty="0"/>
          </a:p>
          <a:p>
            <a:pPr marL="0" indent="0">
              <a:buNone/>
            </a:pPr>
            <a:endParaRPr lang="en-US" altLang="ko-KR" sz="1400" dirty="0" smtClean="0"/>
          </a:p>
          <a:p>
            <a:pPr marL="0" indent="0">
              <a:buNone/>
            </a:pPr>
            <a:endParaRPr lang="en-US" altLang="ko-KR" sz="1400" dirty="0" smtClean="0"/>
          </a:p>
          <a:p>
            <a:pPr marL="0" indent="0">
              <a:buNone/>
            </a:pPr>
            <a:r>
              <a:rPr lang="ko-KR" altLang="en-US" sz="1400" dirty="0" smtClean="0"/>
              <a:t>  자식을 </a:t>
            </a:r>
            <a:r>
              <a:rPr lang="ko-KR" altLang="en-US" sz="1400" dirty="0"/>
              <a:t>갖는 </a:t>
            </a:r>
            <a:r>
              <a:rPr lang="en-US" altLang="ko-KR" sz="1400" dirty="0"/>
              <a:t>div </a:t>
            </a:r>
            <a:r>
              <a:rPr lang="ko-KR" altLang="en-US" sz="1400" dirty="0"/>
              <a:t>태그 의 테두리           </a:t>
            </a:r>
            <a:r>
              <a:rPr lang="en-US" altLang="ko-KR" sz="1400" dirty="0" err="1"/>
              <a:t>div:parent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  </a:t>
            </a:r>
            <a:r>
              <a:rPr lang="ko-KR" altLang="en-US" sz="1400" dirty="0"/>
              <a:t>자식</a:t>
            </a:r>
            <a:r>
              <a:rPr lang="en-US" altLang="ko-KR" sz="1400" dirty="0"/>
              <a:t> </a:t>
            </a:r>
            <a:r>
              <a:rPr lang="ko-KR" altLang="en-US" sz="1400" dirty="0"/>
              <a:t>을 갖는 </a:t>
            </a:r>
            <a:r>
              <a:rPr lang="en-US" altLang="ko-KR" sz="1400" dirty="0"/>
              <a:t>span </a:t>
            </a:r>
            <a:r>
              <a:rPr lang="ko-KR" altLang="en-US" sz="1400" dirty="0"/>
              <a:t>태그의 테두리         </a:t>
            </a:r>
            <a:r>
              <a:rPr lang="en-US" altLang="ko-KR" sz="1400" dirty="0"/>
              <a:t>span</a:t>
            </a:r>
            <a:r>
              <a:rPr lang="ko-KR" altLang="en-US" sz="1400" dirty="0"/>
              <a:t> </a:t>
            </a:r>
            <a:r>
              <a:rPr lang="en-US" altLang="ko-KR" sz="1400" dirty="0"/>
              <a:t>:parent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endParaRPr lang="en-US" altLang="ko-KR" sz="14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16207" y="4042241"/>
            <a:ext cx="3057525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내용필터 </a:t>
            </a:r>
            <a:r>
              <a:rPr lang="en-US" altLang="ko-KR" dirty="0" smtClean="0"/>
              <a:t>2-2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8485455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47426" y="1258645"/>
            <a:ext cx="8650512" cy="5077609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800" dirty="0"/>
              <a:t>$(selector).html();</a:t>
            </a:r>
          </a:p>
          <a:p>
            <a:pPr marL="0" indent="0">
              <a:buNone/>
            </a:pPr>
            <a:r>
              <a:rPr lang="en-US" altLang="ko-KR" sz="1800" dirty="0" smtClean="0"/>
              <a:t>$(</a:t>
            </a:r>
            <a:r>
              <a:rPr lang="en-US" altLang="ko-KR" sz="1800" dirty="0"/>
              <a:t>selector).text</a:t>
            </a:r>
            <a:r>
              <a:rPr lang="en-US" altLang="ko-KR" sz="1800" dirty="0" smtClean="0"/>
              <a:t>();</a:t>
            </a:r>
          </a:p>
          <a:p>
            <a:pPr marL="0" indent="0">
              <a:buNone/>
            </a:pPr>
            <a:r>
              <a:rPr lang="en-US" altLang="ko-KR" sz="1800" dirty="0" smtClean="0"/>
              <a:t>$(selector).</a:t>
            </a:r>
            <a:r>
              <a:rPr lang="en-US" altLang="ko-KR" sz="1800" dirty="0" err="1" smtClean="0"/>
              <a:t>val</a:t>
            </a:r>
            <a:r>
              <a:rPr lang="en-US" altLang="ko-KR" sz="1800" dirty="0" smtClean="0"/>
              <a:t>();  -&gt; input, </a:t>
            </a:r>
            <a:r>
              <a:rPr lang="en-US" altLang="ko-KR" sz="1800" dirty="0" err="1" smtClean="0"/>
              <a:t>textarea</a:t>
            </a:r>
            <a:r>
              <a:rPr lang="en-US" altLang="ko-KR" sz="1800" dirty="0" smtClean="0"/>
              <a:t>, select option, checkbox, radio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 smtClean="0"/>
              <a:t>$(</a:t>
            </a:r>
            <a:r>
              <a:rPr lang="en-US" altLang="ko-KR" sz="1800" dirty="0"/>
              <a:t>selector).html("</a:t>
            </a:r>
            <a:r>
              <a:rPr lang="ko-KR" altLang="en-US" sz="1800" dirty="0"/>
              <a:t>문자열</a:t>
            </a:r>
            <a:r>
              <a:rPr lang="en-US" altLang="ko-KR" sz="1800" dirty="0"/>
              <a:t>"); ==&gt; selector</a:t>
            </a:r>
            <a:r>
              <a:rPr lang="ko-KR" altLang="en-US" sz="1800" dirty="0"/>
              <a:t>에 의해 선택된 엘리먼트의</a:t>
            </a:r>
          </a:p>
          <a:p>
            <a:pPr marL="0" indent="0">
              <a:buNone/>
            </a:pPr>
            <a:r>
              <a:rPr lang="ko-KR" altLang="en-US" sz="1800" dirty="0" smtClean="0"/>
              <a:t>        내용</a:t>
            </a:r>
            <a:r>
              <a:rPr lang="en-US" altLang="ko-KR" sz="1800" dirty="0"/>
              <a:t>(contents)</a:t>
            </a:r>
            <a:r>
              <a:rPr lang="ko-KR" altLang="en-US" sz="1800" dirty="0"/>
              <a:t>을 지정한 </a:t>
            </a:r>
            <a:r>
              <a:rPr lang="en-US" altLang="ko-KR" sz="1800" dirty="0"/>
              <a:t>'</a:t>
            </a:r>
            <a:r>
              <a:rPr lang="ko-KR" altLang="en-US" sz="1800" dirty="0"/>
              <a:t>문자열</a:t>
            </a:r>
            <a:r>
              <a:rPr lang="en-US" altLang="ko-KR" sz="1800" dirty="0"/>
              <a:t>'</a:t>
            </a:r>
            <a:r>
              <a:rPr lang="ko-KR" altLang="en-US" sz="1800" dirty="0"/>
              <a:t>로 변경한다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ko-KR" altLang="en-US" sz="1800" dirty="0" smtClean="0"/>
              <a:t>        문자열에 </a:t>
            </a:r>
            <a:r>
              <a:rPr lang="en-US" altLang="ko-KR" sz="1800" dirty="0"/>
              <a:t>HTML</a:t>
            </a:r>
            <a:r>
              <a:rPr lang="ko-KR" altLang="en-US" sz="1800" dirty="0"/>
              <a:t>코드가 포함되면 이 </a:t>
            </a:r>
            <a:r>
              <a:rPr lang="en-US" altLang="ko-KR" sz="1800" dirty="0"/>
              <a:t>HTML</a:t>
            </a:r>
            <a:r>
              <a:rPr lang="ko-KR" altLang="en-US" sz="1800" dirty="0"/>
              <a:t>코드가 해석되어 처리된다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en-US" altLang="ko-KR" sz="1800" dirty="0" smtClean="0"/>
              <a:t>$(</a:t>
            </a:r>
            <a:r>
              <a:rPr lang="en-US" altLang="ko-KR" sz="1800" dirty="0"/>
              <a:t>selector).text("</a:t>
            </a:r>
            <a:r>
              <a:rPr lang="ko-KR" altLang="en-US" sz="1800" dirty="0"/>
              <a:t>문자열</a:t>
            </a:r>
            <a:r>
              <a:rPr lang="en-US" altLang="ko-KR" sz="1800" dirty="0"/>
              <a:t>"); ==&gt; selector</a:t>
            </a:r>
            <a:r>
              <a:rPr lang="ko-KR" altLang="en-US" sz="1800" dirty="0"/>
              <a:t>에 의해 선택된 엘리먼트의</a:t>
            </a:r>
          </a:p>
          <a:p>
            <a:pPr marL="0" indent="0">
              <a:buNone/>
            </a:pPr>
            <a:r>
              <a:rPr lang="ko-KR" altLang="en-US" sz="1800" dirty="0" smtClean="0"/>
              <a:t>        내용</a:t>
            </a:r>
            <a:r>
              <a:rPr lang="en-US" altLang="ko-KR" sz="1800" dirty="0"/>
              <a:t>(contents)</a:t>
            </a:r>
            <a:r>
              <a:rPr lang="ko-KR" altLang="en-US" sz="1800" dirty="0"/>
              <a:t>을 지정한 </a:t>
            </a:r>
            <a:r>
              <a:rPr lang="en-US" altLang="ko-KR" sz="1800" dirty="0"/>
              <a:t>'</a:t>
            </a:r>
            <a:r>
              <a:rPr lang="ko-KR" altLang="en-US" sz="1800" dirty="0"/>
              <a:t>문자열</a:t>
            </a:r>
            <a:r>
              <a:rPr lang="en-US" altLang="ko-KR" sz="1800" dirty="0"/>
              <a:t>'</a:t>
            </a:r>
            <a:r>
              <a:rPr lang="ko-KR" altLang="en-US" sz="1800" dirty="0"/>
              <a:t>로 변경한다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ko-KR" altLang="en-US" sz="1800" dirty="0" smtClean="0"/>
              <a:t>         문자열에 </a:t>
            </a:r>
            <a:r>
              <a:rPr lang="en-US" altLang="ko-KR" sz="1800" dirty="0"/>
              <a:t>HTML</a:t>
            </a:r>
            <a:r>
              <a:rPr lang="ko-KR" altLang="en-US" sz="1800" dirty="0"/>
              <a:t>코드가 있어도 해석되지 않고 문자열로 인식하여</a:t>
            </a:r>
          </a:p>
          <a:p>
            <a:pPr marL="0" indent="0">
              <a:buNone/>
            </a:pPr>
            <a:r>
              <a:rPr lang="ko-KR" altLang="en-US" sz="1800" dirty="0"/>
              <a:t>	</a:t>
            </a:r>
            <a:r>
              <a:rPr lang="en-US" altLang="ko-KR" sz="1800" dirty="0"/>
              <a:t>			</a:t>
            </a:r>
            <a:r>
              <a:rPr lang="ko-KR" altLang="en-US" sz="1800" dirty="0"/>
              <a:t>그대로 나타난다</a:t>
            </a:r>
            <a:r>
              <a:rPr lang="en-US" altLang="ko-KR" sz="1800" dirty="0" smtClean="0"/>
              <a:t>.</a:t>
            </a:r>
          </a:p>
          <a:p>
            <a:pPr marL="0" indent="0">
              <a:buNone/>
            </a:pPr>
            <a:r>
              <a:rPr lang="en-US" altLang="ko-KR" sz="1800" dirty="0" smtClean="0"/>
              <a:t>$(selector).</a:t>
            </a:r>
            <a:r>
              <a:rPr lang="en-US" altLang="ko-KR" sz="1800" dirty="0" err="1" smtClean="0"/>
              <a:t>val</a:t>
            </a:r>
            <a:r>
              <a:rPr lang="en-US" altLang="ko-KR" sz="1800" dirty="0" smtClean="0"/>
              <a:t>(“</a:t>
            </a:r>
            <a:r>
              <a:rPr lang="ko-KR" altLang="en-US" sz="1800" dirty="0" smtClean="0"/>
              <a:t>값</a:t>
            </a:r>
            <a:r>
              <a:rPr lang="en-US" altLang="ko-KR" sz="1800" dirty="0" smtClean="0"/>
              <a:t>”);</a:t>
            </a:r>
          </a:p>
          <a:p>
            <a:pPr marL="0" indent="0">
              <a:buNone/>
            </a:pPr>
            <a:endParaRPr lang="en-US" altLang="ko-KR" sz="1800" dirty="0" smtClean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내용필터 </a:t>
            </a:r>
            <a:r>
              <a:rPr lang="en-US" altLang="ko-KR" dirty="0" smtClean="0"/>
              <a:t>2-3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3118129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6668" y="1280161"/>
            <a:ext cx="8661270" cy="5221000"/>
          </a:xfrm>
        </p:spPr>
        <p:txBody>
          <a:bodyPr/>
          <a:lstStyle/>
          <a:p>
            <a:r>
              <a:rPr lang="ko-KR" altLang="en-US" dirty="0" smtClean="0"/>
              <a:t>요소를 자식으로 갖는 부모의 </a:t>
            </a:r>
            <a:r>
              <a:rPr lang="ko-KR" altLang="en-US" dirty="0" err="1" smtClean="0"/>
              <a:t>구룹안에서</a:t>
            </a:r>
            <a:r>
              <a:rPr lang="ko-KR" altLang="en-US" dirty="0" smtClean="0"/>
              <a:t>  해당 자식을 찾는다 </a:t>
            </a:r>
            <a:endParaRPr lang="en-US" altLang="ko-KR" dirty="0" smtClean="0"/>
          </a:p>
          <a:p>
            <a:r>
              <a:rPr lang="en-US" altLang="ko-KR" dirty="0" smtClean="0"/>
              <a:t>$(“</a:t>
            </a:r>
            <a:r>
              <a:rPr lang="en-US" altLang="ko-KR" dirty="0" err="1" smtClean="0"/>
              <a:t>td:first</a:t>
            </a:r>
            <a:r>
              <a:rPr lang="en-US" altLang="ko-KR" dirty="0" smtClean="0"/>
              <a:t>-child”)  :  td</a:t>
            </a:r>
            <a:r>
              <a:rPr lang="ko-KR" altLang="en-US" dirty="0" err="1" smtClean="0"/>
              <a:t>를자식으로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하는 </a:t>
            </a:r>
            <a:r>
              <a:rPr lang="en-US" altLang="ko-KR" dirty="0" err="1" smtClean="0"/>
              <a:t>tr</a:t>
            </a:r>
            <a:r>
              <a:rPr lang="ko-KR" altLang="en-US" dirty="0" smtClean="0"/>
              <a:t> 그룹에서 </a:t>
            </a:r>
            <a:r>
              <a:rPr lang="ko-KR" altLang="en-US" dirty="0" err="1" smtClean="0"/>
              <a:t>첫번째</a:t>
            </a:r>
            <a:r>
              <a:rPr lang="ko-KR" altLang="en-US" dirty="0" smtClean="0"/>
              <a:t> 자식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first : </a:t>
            </a:r>
            <a:r>
              <a:rPr lang="ko-KR" altLang="en-US" dirty="0" smtClean="0"/>
              <a:t>전체</a:t>
            </a:r>
            <a:r>
              <a:rPr lang="en-US" altLang="ko-KR" dirty="0" smtClean="0"/>
              <a:t> </a:t>
            </a:r>
            <a:r>
              <a:rPr lang="ko-KR" altLang="en-US" dirty="0" smtClean="0"/>
              <a:t>중에서 </a:t>
            </a:r>
            <a:r>
              <a:rPr lang="ko-KR" altLang="en-US" dirty="0" err="1" smtClean="0"/>
              <a:t>첫번째</a:t>
            </a:r>
            <a:r>
              <a:rPr lang="ko-KR" altLang="en-US" dirty="0" smtClean="0"/>
              <a:t> 요소 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선택되는 요소는 반드시 하나</a:t>
            </a:r>
            <a:endParaRPr lang="ko-KR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36702" y="2274848"/>
            <a:ext cx="7683191" cy="3679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자식필터 </a:t>
            </a:r>
            <a:r>
              <a:rPr lang="en-US" altLang="ko-KR" dirty="0" smtClean="0"/>
              <a:t>3 -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18393288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:first,   first-child,  last ,  last-child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Test_filter_child.html</a:t>
            </a:r>
            <a:endParaRPr lang="ko-KR" alt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14762" y="1660253"/>
            <a:ext cx="3144644" cy="32943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83837" y="1660253"/>
            <a:ext cx="3578496" cy="32943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자식필터 </a:t>
            </a:r>
            <a:r>
              <a:rPr lang="en-US" altLang="ko-KR" dirty="0" smtClean="0"/>
              <a:t>3-1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5505198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1333499"/>
            <a:ext cx="8212138" cy="4882105"/>
          </a:xfrm>
        </p:spPr>
        <p:txBody>
          <a:bodyPr/>
          <a:lstStyle/>
          <a:p>
            <a:endParaRPr lang="en-US" altLang="ko-KR"/>
          </a:p>
          <a:p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89514" y="1700335"/>
            <a:ext cx="6360409" cy="2107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77408" y="4092855"/>
            <a:ext cx="6272515" cy="2018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자식필터 </a:t>
            </a:r>
            <a:r>
              <a:rPr lang="en-US" altLang="ko-KR" dirty="0" smtClean="0"/>
              <a:t>3-2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3803881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47426" y="1280161"/>
            <a:ext cx="8650512" cy="4875312"/>
          </a:xfrm>
        </p:spPr>
        <p:txBody>
          <a:bodyPr/>
          <a:lstStyle/>
          <a:p>
            <a:r>
              <a:rPr lang="ko-KR" altLang="en-US" dirty="0" smtClean="0"/>
              <a:t>입력양식의  현재 상태에 따라 선택되어진다 </a:t>
            </a:r>
            <a:endParaRPr lang="ko-KR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84429" y="1824412"/>
            <a:ext cx="7527073" cy="2821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Form</a:t>
            </a:r>
            <a:r>
              <a:rPr lang="ko-KR" altLang="en-US" dirty="0" smtClean="0"/>
              <a:t>상태</a:t>
            </a:r>
            <a:r>
              <a:rPr lang="en-US" altLang="ko-KR" dirty="0" smtClean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1087406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3638" y="1237129"/>
            <a:ext cx="8704300" cy="5208276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800" b="1" dirty="0" smtClean="0"/>
              <a:t>&lt;</a:t>
            </a:r>
            <a:r>
              <a:rPr lang="en-US" altLang="ko-KR" sz="1800" b="1" dirty="0"/>
              <a:t>form&gt; </a:t>
            </a:r>
          </a:p>
          <a:p>
            <a:pPr marL="0" indent="0">
              <a:buNone/>
            </a:pPr>
            <a:r>
              <a:rPr lang="en-US" altLang="ko-KR" sz="1800" b="1" dirty="0"/>
              <a:t>&lt;input type="button" name="</a:t>
            </a:r>
            <a:r>
              <a:rPr lang="en-US" altLang="ko-KR" sz="1800" b="1" dirty="0" err="1"/>
              <a:t>disButton</a:t>
            </a:r>
            <a:r>
              <a:rPr lang="en-US" altLang="ko-KR" sz="1800" b="1" dirty="0"/>
              <a:t>" value="Input Button" disabled&gt;&lt;</a:t>
            </a:r>
            <a:r>
              <a:rPr lang="en-US" altLang="ko-KR" sz="1800" b="1" dirty="0" err="1"/>
              <a:t>br</a:t>
            </a:r>
            <a:r>
              <a:rPr lang="en-US" altLang="ko-KR" sz="1800" b="1" dirty="0"/>
              <a:t>&gt;</a:t>
            </a:r>
          </a:p>
          <a:p>
            <a:pPr marL="0" indent="0">
              <a:buNone/>
            </a:pPr>
            <a:r>
              <a:rPr lang="en-US" altLang="ko-KR" sz="1800" b="1" dirty="0"/>
              <a:t>&lt;input type="checkbox" name="</a:t>
            </a:r>
            <a:r>
              <a:rPr lang="en-US" altLang="ko-KR" sz="1800" b="1" dirty="0" err="1"/>
              <a:t>enCheckbox</a:t>
            </a:r>
            <a:r>
              <a:rPr lang="en-US" altLang="ko-KR" sz="1800" b="1" dirty="0"/>
              <a:t>" &gt;</a:t>
            </a:r>
            <a:r>
              <a:rPr lang="ko-KR" altLang="en-US" sz="1800" b="1" dirty="0"/>
              <a:t>체크</a:t>
            </a:r>
            <a:r>
              <a:rPr lang="en-US" altLang="ko-KR" sz="1800" b="1" dirty="0"/>
              <a:t>&lt;</a:t>
            </a:r>
            <a:r>
              <a:rPr lang="en-US" altLang="ko-KR" sz="1800" b="1" dirty="0" err="1"/>
              <a:t>br</a:t>
            </a:r>
            <a:r>
              <a:rPr lang="en-US" altLang="ko-KR" sz="1800" b="1" dirty="0"/>
              <a:t>&gt;</a:t>
            </a:r>
          </a:p>
          <a:p>
            <a:pPr marL="0" indent="0">
              <a:buNone/>
            </a:pPr>
            <a:r>
              <a:rPr lang="en-US" altLang="ko-KR" sz="1800" b="1" dirty="0"/>
              <a:t>&lt;input type="file" name="</a:t>
            </a:r>
            <a:r>
              <a:rPr lang="en-US" altLang="ko-KR" sz="1800" b="1" dirty="0" err="1"/>
              <a:t>disFile</a:t>
            </a:r>
            <a:r>
              <a:rPr lang="en-US" altLang="ko-KR" sz="1800" b="1" dirty="0"/>
              <a:t>"  &gt;&lt;</a:t>
            </a:r>
            <a:r>
              <a:rPr lang="en-US" altLang="ko-KR" sz="1800" b="1" dirty="0" err="1"/>
              <a:t>br</a:t>
            </a:r>
            <a:r>
              <a:rPr lang="en-US" altLang="ko-KR" sz="1800" b="1" dirty="0"/>
              <a:t>&gt;</a:t>
            </a:r>
          </a:p>
          <a:p>
            <a:pPr marL="0" indent="0">
              <a:buNone/>
            </a:pPr>
            <a:r>
              <a:rPr lang="en-US" altLang="ko-KR" sz="1800" b="1" dirty="0"/>
              <a:t>&lt;input type="hidden" name="</a:t>
            </a:r>
            <a:r>
              <a:rPr lang="en-US" altLang="ko-KR" sz="1800" b="1" dirty="0" err="1"/>
              <a:t>enHidden</a:t>
            </a:r>
            <a:r>
              <a:rPr lang="en-US" altLang="ko-KR" sz="1800" b="1" dirty="0"/>
              <a:t>" </a:t>
            </a:r>
            <a:r>
              <a:rPr lang="en-US" altLang="ko-KR" sz="1800" b="1" dirty="0" smtClean="0"/>
              <a:t> value=“”&gt; </a:t>
            </a:r>
            <a:r>
              <a:rPr lang="en-US" altLang="ko-KR" sz="1800" b="1" dirty="0"/>
              <a:t>&lt;</a:t>
            </a:r>
            <a:r>
              <a:rPr lang="en-US" altLang="ko-KR" sz="1800" b="1" dirty="0" err="1"/>
              <a:t>br</a:t>
            </a:r>
            <a:r>
              <a:rPr lang="en-US" altLang="ko-KR" sz="1800" b="1" dirty="0"/>
              <a:t>&gt;</a:t>
            </a:r>
          </a:p>
          <a:p>
            <a:pPr marL="0" indent="0">
              <a:buNone/>
            </a:pPr>
            <a:r>
              <a:rPr lang="en-US" altLang="ko-KR" sz="1800" dirty="0"/>
              <a:t>&lt;input type="image" </a:t>
            </a:r>
            <a:r>
              <a:rPr lang="en-US" altLang="ko-KR" sz="1800" dirty="0" err="1"/>
              <a:t>src</a:t>
            </a:r>
            <a:r>
              <a:rPr lang="en-US" altLang="ko-KR" sz="1800" dirty="0"/>
              <a:t>="images/image1.jpg" alt="Submit" disabled&gt;&lt;</a:t>
            </a:r>
            <a:r>
              <a:rPr lang="en-US" altLang="ko-KR" sz="1800" dirty="0" err="1"/>
              <a:t>br</a:t>
            </a:r>
            <a:r>
              <a:rPr lang="en-US" altLang="ko-KR" sz="1800" dirty="0"/>
              <a:t>&gt;</a:t>
            </a:r>
          </a:p>
          <a:p>
            <a:pPr marL="0" indent="0">
              <a:buNone/>
            </a:pPr>
            <a:r>
              <a:rPr lang="en-US" altLang="ko-KR" sz="1800" dirty="0" smtClean="0"/>
              <a:t>&lt;</a:t>
            </a:r>
            <a:r>
              <a:rPr lang="en-US" altLang="ko-KR" sz="1800" dirty="0"/>
              <a:t>input type="password"  value="1111" name="</a:t>
            </a:r>
            <a:r>
              <a:rPr lang="en-US" altLang="ko-KR" sz="1800" dirty="0" err="1"/>
              <a:t>enPassword</a:t>
            </a:r>
            <a:r>
              <a:rPr lang="en-US" altLang="ko-KR" sz="1800" dirty="0"/>
              <a:t>" disabled &gt; &lt;</a:t>
            </a:r>
            <a:r>
              <a:rPr lang="en-US" altLang="ko-KR" sz="1800" dirty="0" err="1"/>
              <a:t>br</a:t>
            </a:r>
            <a:r>
              <a:rPr lang="en-US" altLang="ko-KR" sz="1800" dirty="0"/>
              <a:t>&gt;</a:t>
            </a:r>
          </a:p>
          <a:p>
            <a:pPr marL="0" indent="0">
              <a:buNone/>
            </a:pPr>
            <a:r>
              <a:rPr lang="en-US" altLang="ko-KR" sz="1800" dirty="0"/>
              <a:t>&lt;input type="radio" name="</a:t>
            </a:r>
            <a:r>
              <a:rPr lang="en-US" altLang="ko-KR" sz="1800" dirty="0" err="1"/>
              <a:t>disRadio</a:t>
            </a:r>
            <a:r>
              <a:rPr lang="en-US" altLang="ko-KR" sz="1800" dirty="0"/>
              <a:t>"  value="</a:t>
            </a:r>
            <a:r>
              <a:rPr lang="ko-KR" altLang="en-US" sz="1800" dirty="0"/>
              <a:t>남</a:t>
            </a:r>
            <a:r>
              <a:rPr lang="en-US" altLang="ko-KR" sz="1800" dirty="0"/>
              <a:t>" disabled&gt; </a:t>
            </a:r>
            <a:r>
              <a:rPr lang="ko-KR" altLang="en-US" sz="1800" dirty="0"/>
              <a:t>남</a:t>
            </a:r>
            <a:r>
              <a:rPr lang="en-US" altLang="ko-KR" sz="1800" dirty="0"/>
              <a:t>&lt;</a:t>
            </a:r>
            <a:r>
              <a:rPr lang="en-US" altLang="ko-KR" sz="1800" dirty="0" err="1"/>
              <a:t>br</a:t>
            </a:r>
            <a:r>
              <a:rPr lang="en-US" altLang="ko-KR" sz="1800" dirty="0"/>
              <a:t>&gt;</a:t>
            </a:r>
          </a:p>
          <a:p>
            <a:pPr marL="0" indent="0">
              <a:buNone/>
            </a:pPr>
            <a:r>
              <a:rPr lang="en-US" altLang="ko-KR" sz="1800" dirty="0"/>
              <a:t>&lt;input type="reset" name="</a:t>
            </a:r>
            <a:r>
              <a:rPr lang="en-US" altLang="ko-KR" sz="1800" dirty="0" err="1"/>
              <a:t>enReset</a:t>
            </a:r>
            <a:r>
              <a:rPr lang="en-US" altLang="ko-KR" sz="1800" dirty="0"/>
              <a:t>" value="</a:t>
            </a:r>
            <a:r>
              <a:rPr lang="ko-KR" altLang="en-US" sz="1800" dirty="0"/>
              <a:t>취소</a:t>
            </a:r>
            <a:r>
              <a:rPr lang="en-US" altLang="ko-KR" sz="1800" dirty="0"/>
              <a:t>"&gt;&lt;</a:t>
            </a:r>
            <a:r>
              <a:rPr lang="en-US" altLang="ko-KR" sz="1800" dirty="0" err="1"/>
              <a:t>br</a:t>
            </a:r>
            <a:r>
              <a:rPr lang="en-US" altLang="ko-KR" sz="1800" dirty="0"/>
              <a:t>&gt;</a:t>
            </a:r>
          </a:p>
          <a:p>
            <a:pPr marL="0" indent="0">
              <a:buNone/>
            </a:pPr>
            <a:r>
              <a:rPr lang="en-US" altLang="ko-KR" sz="1800" dirty="0"/>
              <a:t>&lt;input type="submit" name="</a:t>
            </a:r>
            <a:r>
              <a:rPr lang="en-US" altLang="ko-KR" sz="1800" dirty="0" err="1"/>
              <a:t>disSubmit</a:t>
            </a:r>
            <a:r>
              <a:rPr lang="en-US" altLang="ko-KR" sz="1800" dirty="0"/>
              <a:t>" value="</a:t>
            </a:r>
            <a:r>
              <a:rPr lang="ko-KR" altLang="en-US" sz="1800" dirty="0"/>
              <a:t>제출</a:t>
            </a:r>
            <a:r>
              <a:rPr lang="en-US" altLang="ko-KR" sz="1800" dirty="0"/>
              <a:t>" disabled&gt; &lt;</a:t>
            </a:r>
            <a:r>
              <a:rPr lang="en-US" altLang="ko-KR" sz="1800" dirty="0" err="1"/>
              <a:t>br</a:t>
            </a:r>
            <a:r>
              <a:rPr lang="en-US" altLang="ko-KR" sz="1800" dirty="0"/>
              <a:t>&gt;</a:t>
            </a:r>
          </a:p>
          <a:p>
            <a:pPr marL="0" indent="0">
              <a:buNone/>
            </a:pPr>
            <a:r>
              <a:rPr lang="en-US" altLang="ko-KR" sz="1800" dirty="0"/>
              <a:t>&lt;input type="text" name="</a:t>
            </a:r>
            <a:r>
              <a:rPr lang="en-US" altLang="ko-KR" sz="1800" dirty="0" err="1"/>
              <a:t>enText</a:t>
            </a:r>
            <a:r>
              <a:rPr lang="en-US" altLang="ko-KR" sz="1800" dirty="0"/>
              <a:t>" value="input text"  &gt; &lt;</a:t>
            </a:r>
            <a:r>
              <a:rPr lang="en-US" altLang="ko-KR" sz="1800" dirty="0" err="1"/>
              <a:t>br</a:t>
            </a:r>
            <a:r>
              <a:rPr lang="en-US" altLang="ko-KR" sz="1800" dirty="0"/>
              <a:t>&gt;</a:t>
            </a:r>
          </a:p>
          <a:p>
            <a:pPr marL="0" indent="0">
              <a:buNone/>
            </a:pPr>
            <a:r>
              <a:rPr lang="en-US" altLang="ko-KR" sz="1800" dirty="0"/>
              <a:t>&lt;select name="</a:t>
            </a:r>
            <a:r>
              <a:rPr lang="en-US" altLang="ko-KR" sz="1800" dirty="0" err="1"/>
              <a:t>disSelect</a:t>
            </a:r>
            <a:r>
              <a:rPr lang="en-US" altLang="ko-KR" sz="1800" dirty="0"/>
              <a:t>" disabled</a:t>
            </a:r>
            <a:r>
              <a:rPr lang="en-US" altLang="ko-KR" sz="1800" dirty="0" smtClean="0"/>
              <a:t>&gt;&lt;</a:t>
            </a:r>
            <a:r>
              <a:rPr lang="en-US" altLang="ko-KR" sz="1800" dirty="0"/>
              <a:t>option&gt;Option&lt;/option</a:t>
            </a:r>
            <a:r>
              <a:rPr lang="en-US" altLang="ko-KR" sz="1800" dirty="0" smtClean="0"/>
              <a:t>&gt;&lt;/</a:t>
            </a:r>
            <a:r>
              <a:rPr lang="en-US" altLang="ko-KR" sz="1800" dirty="0"/>
              <a:t>select&gt;&lt;</a:t>
            </a:r>
            <a:r>
              <a:rPr lang="en-US" altLang="ko-KR" sz="1800" dirty="0" err="1"/>
              <a:t>br</a:t>
            </a:r>
            <a:r>
              <a:rPr lang="en-US" altLang="ko-KR" sz="1800" dirty="0"/>
              <a:t>&gt;</a:t>
            </a:r>
          </a:p>
          <a:p>
            <a:pPr marL="0" indent="0">
              <a:buNone/>
            </a:pPr>
            <a:r>
              <a:rPr lang="en-US" altLang="ko-KR" sz="1800" dirty="0"/>
              <a:t>&lt;</a:t>
            </a:r>
            <a:r>
              <a:rPr lang="en-US" altLang="ko-KR" sz="1800" dirty="0" err="1"/>
              <a:t>textarea</a:t>
            </a:r>
            <a:r>
              <a:rPr lang="en-US" altLang="ko-KR" sz="1800" dirty="0"/>
              <a:t> name="</a:t>
            </a:r>
            <a:r>
              <a:rPr lang="en-US" altLang="ko-KR" sz="1800" dirty="0" err="1"/>
              <a:t>enTextarea</a:t>
            </a:r>
            <a:r>
              <a:rPr lang="en-US" altLang="ko-KR" sz="1800" dirty="0"/>
              <a:t>" rows=10 cols=20 &gt;text&lt;/</a:t>
            </a:r>
            <a:r>
              <a:rPr lang="en-US" altLang="ko-KR" sz="1800" dirty="0" err="1"/>
              <a:t>textarea</a:t>
            </a:r>
            <a:r>
              <a:rPr lang="en-US" altLang="ko-KR" sz="1800" dirty="0"/>
              <a:t>&gt;&lt;</a:t>
            </a:r>
            <a:r>
              <a:rPr lang="en-US" altLang="ko-KR" sz="1800" dirty="0" err="1"/>
              <a:t>br</a:t>
            </a:r>
            <a:r>
              <a:rPr lang="en-US" altLang="ko-KR" sz="1800" dirty="0"/>
              <a:t>&gt;</a:t>
            </a:r>
          </a:p>
          <a:p>
            <a:pPr marL="0" indent="0">
              <a:buNone/>
            </a:pPr>
            <a:r>
              <a:rPr lang="en-US" altLang="ko-KR" sz="1800" dirty="0"/>
              <a:t>&lt;button name="disButton2" </a:t>
            </a:r>
            <a:r>
              <a:rPr lang="en-US" altLang="ko-KR" sz="1800" dirty="0" err="1"/>
              <a:t>onclick</a:t>
            </a:r>
            <a:r>
              <a:rPr lang="en-US" altLang="ko-KR" sz="1800" dirty="0"/>
              <a:t>="</a:t>
            </a:r>
            <a:r>
              <a:rPr lang="en-US" altLang="ko-KR" sz="1800" dirty="0" err="1"/>
              <a:t>javascript:alert</a:t>
            </a:r>
            <a:r>
              <a:rPr lang="en-US" altLang="ko-KR" sz="1800" dirty="0"/>
              <a:t>('</a:t>
            </a:r>
            <a:r>
              <a:rPr lang="en-US" altLang="ko-KR" sz="1800" dirty="0" err="1"/>
              <a:t>aaaaa</a:t>
            </a:r>
            <a:r>
              <a:rPr lang="en-US" altLang="ko-KR" sz="1800" dirty="0"/>
              <a:t>');"&gt;Button&lt;/button&gt;&lt;</a:t>
            </a:r>
            <a:r>
              <a:rPr lang="en-US" altLang="ko-KR" sz="1800" dirty="0" err="1"/>
              <a:t>br</a:t>
            </a:r>
            <a:r>
              <a:rPr lang="en-US" altLang="ko-KR" sz="1800" dirty="0" smtClean="0"/>
              <a:t>&gt;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&lt;/</a:t>
            </a:r>
            <a:r>
              <a:rPr lang="en-US" altLang="ko-KR" sz="1800" dirty="0" smtClean="0"/>
              <a:t>form&gt;</a:t>
            </a:r>
            <a:endParaRPr lang="ko-KR" altLang="en-US" sz="1800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Form</a:t>
            </a:r>
            <a:r>
              <a:rPr lang="ko-KR" altLang="en-US" dirty="0" smtClean="0"/>
              <a:t>상태</a:t>
            </a:r>
            <a:r>
              <a:rPr lang="en-US" altLang="ko-KR" dirty="0" smtClean="0"/>
              <a:t>4-1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2639048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5911" y="1269402"/>
            <a:ext cx="8672027" cy="5340948"/>
          </a:xfrm>
        </p:spPr>
        <p:txBody>
          <a:bodyPr/>
          <a:lstStyle/>
          <a:p>
            <a:r>
              <a:rPr lang="en-US" altLang="ko-KR" dirty="0" smtClean="0"/>
              <a:t>disabled</a:t>
            </a:r>
            <a:r>
              <a:rPr lang="ko-KR" altLang="en-US" dirty="0" smtClean="0"/>
              <a:t>와  </a:t>
            </a:r>
            <a:r>
              <a:rPr lang="en-US" altLang="ko-KR" dirty="0" smtClean="0"/>
              <a:t>enabled  </a:t>
            </a:r>
            <a:r>
              <a:rPr lang="ko-KR" altLang="en-US" dirty="0" smtClean="0"/>
              <a:t>인 것들의 테두리 변경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$("form :enabled").</a:t>
            </a:r>
            <a:r>
              <a:rPr lang="en-US" altLang="ko-KR" dirty="0" err="1"/>
              <a:t>css</a:t>
            </a:r>
            <a:r>
              <a:rPr lang="en-US" altLang="ko-KR" dirty="0"/>
              <a:t>("border", "3px solid #66ff00");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$("</a:t>
            </a:r>
            <a:r>
              <a:rPr lang="en-US" altLang="ko-KR" dirty="0"/>
              <a:t>form :disabled").</a:t>
            </a:r>
            <a:r>
              <a:rPr lang="en-US" altLang="ko-KR" dirty="0" err="1"/>
              <a:t>css</a:t>
            </a:r>
            <a:r>
              <a:rPr lang="en-US" altLang="ko-KR" dirty="0"/>
              <a:t>("border", "3px solid blue");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71713" y="2514600"/>
            <a:ext cx="3395662" cy="392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Form</a:t>
            </a:r>
            <a:r>
              <a:rPr lang="ko-KR" altLang="en-US" dirty="0" smtClean="0"/>
              <a:t>상태</a:t>
            </a:r>
            <a:r>
              <a:rPr lang="en-US" altLang="ko-KR" dirty="0" smtClean="0"/>
              <a:t>4-2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3394154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8184" y="1280160"/>
            <a:ext cx="8639754" cy="5209850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체크한 값을 가져오기 </a:t>
            </a:r>
            <a:endParaRPr lang="ko-KR" altLang="en-US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&lt;</a:t>
            </a:r>
            <a:r>
              <a:rPr lang="en-US" altLang="ko-KR" dirty="0"/>
              <a:t>body&gt;</a:t>
            </a:r>
          </a:p>
          <a:p>
            <a:pPr marL="0" indent="0">
              <a:buNone/>
            </a:pPr>
            <a:r>
              <a:rPr lang="en-US" altLang="ko-KR" dirty="0"/>
              <a:t>&lt;form&gt;</a:t>
            </a:r>
          </a:p>
          <a:p>
            <a:pPr marL="0" indent="0">
              <a:buNone/>
            </a:pPr>
            <a:r>
              <a:rPr lang="ko-KR" altLang="en-US" dirty="0" err="1"/>
              <a:t>취</a:t>
            </a:r>
            <a:r>
              <a:rPr lang="ko-KR" altLang="en-US" dirty="0"/>
              <a:t> 미 </a:t>
            </a:r>
            <a:r>
              <a:rPr lang="en-US" altLang="ko-KR" dirty="0" smtClean="0"/>
              <a:t>:</a:t>
            </a:r>
          </a:p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dirty="0"/>
              <a:t>&lt;input type="checkbox" name="hobby" value="</a:t>
            </a:r>
            <a:r>
              <a:rPr lang="ko-KR" altLang="en-US" dirty="0" smtClean="0"/>
              <a:t>여행</a:t>
            </a:r>
            <a:r>
              <a:rPr lang="en-US" altLang="ko-KR" dirty="0" smtClean="0"/>
              <a:t>“ checked </a:t>
            </a:r>
            <a:r>
              <a:rPr lang="en-US" altLang="ko-KR" dirty="0"/>
              <a:t>&gt;</a:t>
            </a:r>
            <a:r>
              <a:rPr lang="ko-KR" altLang="en-US" dirty="0"/>
              <a:t>여행</a:t>
            </a:r>
          </a:p>
          <a:p>
            <a:pPr marL="0" indent="0">
              <a:buNone/>
            </a:pPr>
            <a:r>
              <a:rPr lang="en-US" altLang="ko-KR" dirty="0"/>
              <a:t>&lt;input type="checkbox" name="hobby" value="</a:t>
            </a:r>
            <a:r>
              <a:rPr lang="ko-KR" altLang="en-US" dirty="0"/>
              <a:t>장기</a:t>
            </a:r>
            <a:r>
              <a:rPr lang="en-US" altLang="ko-KR" dirty="0"/>
              <a:t>"&gt;</a:t>
            </a:r>
            <a:r>
              <a:rPr lang="ko-KR" altLang="en-US" dirty="0"/>
              <a:t>장기</a:t>
            </a:r>
          </a:p>
          <a:p>
            <a:pPr marL="0" indent="0">
              <a:buNone/>
            </a:pPr>
            <a:r>
              <a:rPr lang="en-US" altLang="ko-KR" dirty="0"/>
              <a:t>&lt;input type="checkbox" name="hobby" value="</a:t>
            </a:r>
            <a:r>
              <a:rPr lang="ko-KR" altLang="en-US" dirty="0"/>
              <a:t>바둑</a:t>
            </a:r>
            <a:r>
              <a:rPr lang="en-US" altLang="ko-KR" dirty="0"/>
              <a:t>"&gt;</a:t>
            </a:r>
            <a:r>
              <a:rPr lang="ko-KR" altLang="en-US" dirty="0"/>
              <a:t>바둑</a:t>
            </a:r>
          </a:p>
          <a:p>
            <a:pPr marL="0" indent="0">
              <a:buNone/>
            </a:pPr>
            <a:r>
              <a:rPr lang="en-US" altLang="ko-KR" dirty="0"/>
              <a:t>&lt;input type="checkbox" name="hobby" value="</a:t>
            </a:r>
            <a:r>
              <a:rPr lang="ko-KR" altLang="en-US" dirty="0"/>
              <a:t>독서</a:t>
            </a:r>
            <a:r>
              <a:rPr lang="en-US" altLang="ko-KR" dirty="0"/>
              <a:t>" &gt;</a:t>
            </a:r>
            <a:r>
              <a:rPr lang="ko-KR" altLang="en-US" dirty="0"/>
              <a:t>독서</a:t>
            </a:r>
          </a:p>
          <a:p>
            <a:pPr marL="0" indent="0">
              <a:buNone/>
            </a:pPr>
            <a:r>
              <a:rPr lang="en-US" altLang="ko-KR" dirty="0"/>
              <a:t>&lt;input type="checkbox" name="hobby" value="</a:t>
            </a:r>
            <a:r>
              <a:rPr lang="ko-KR" altLang="en-US" dirty="0"/>
              <a:t>낚시</a:t>
            </a:r>
            <a:r>
              <a:rPr lang="en-US" altLang="ko-KR" dirty="0"/>
              <a:t>"&gt;</a:t>
            </a:r>
            <a:r>
              <a:rPr lang="ko-KR" altLang="en-US" dirty="0"/>
              <a:t>낚시</a:t>
            </a:r>
            <a:r>
              <a:rPr lang="en-US" altLang="ko-KR" dirty="0"/>
              <a:t>&lt;</a:t>
            </a:r>
            <a:r>
              <a:rPr lang="en-US" altLang="ko-KR" dirty="0" err="1"/>
              <a:t>br</a:t>
            </a:r>
            <a:r>
              <a:rPr lang="en-US" altLang="ko-KR" dirty="0"/>
              <a:t>&gt;&lt;</a:t>
            </a:r>
            <a:r>
              <a:rPr lang="en-US" altLang="ko-KR" dirty="0" err="1"/>
              <a:t>br</a:t>
            </a:r>
            <a:r>
              <a:rPr lang="en-US" altLang="ko-KR" dirty="0" smtClean="0"/>
              <a:t>&gt;</a:t>
            </a:r>
          </a:p>
          <a:p>
            <a:pPr marL="0" indent="0">
              <a:buNone/>
            </a:pPr>
            <a:r>
              <a:rPr lang="en-US" altLang="ko-KR" dirty="0"/>
              <a:t>&lt;input type="button" value="</a:t>
            </a:r>
            <a:r>
              <a:rPr lang="ko-KR" altLang="en-US" dirty="0"/>
              <a:t>전송</a:t>
            </a:r>
            <a:r>
              <a:rPr lang="en-US" altLang="ko-KR" dirty="0"/>
              <a:t>"&gt;</a:t>
            </a:r>
          </a:p>
          <a:p>
            <a:pPr marL="0" indent="0">
              <a:buNone/>
            </a:pPr>
            <a:r>
              <a:rPr lang="en-US" altLang="ko-KR" dirty="0"/>
              <a:t>&lt;/form&gt;</a:t>
            </a:r>
          </a:p>
          <a:p>
            <a:pPr marL="0" indent="0">
              <a:buNone/>
            </a:pPr>
            <a:r>
              <a:rPr lang="en-US" altLang="ko-KR" dirty="0"/>
              <a:t>&lt;/body&gt;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05302" y="2801352"/>
            <a:ext cx="4658492" cy="657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06657" y="1246943"/>
            <a:ext cx="4255783" cy="145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355002" y="193638"/>
            <a:ext cx="8390965" cy="473336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Form</a:t>
            </a:r>
            <a:r>
              <a:rPr lang="ko-KR" altLang="en-US" dirty="0" smtClean="0"/>
              <a:t>상태</a:t>
            </a:r>
            <a:r>
              <a:rPr lang="en-US" altLang="ko-KR" dirty="0" smtClean="0"/>
              <a:t> </a:t>
            </a:r>
            <a:r>
              <a:rPr lang="en-US" altLang="ko-KR" dirty="0" smtClean="0"/>
              <a:t>4-3(:</a:t>
            </a:r>
            <a:r>
              <a:rPr lang="en-US" altLang="ko-KR" dirty="0" err="1" smtClean="0"/>
              <a:t>checkbox:checked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2395180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47426" y="1258645"/>
            <a:ext cx="8612412" cy="4696105"/>
          </a:xfrm>
        </p:spPr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$(</a:t>
            </a:r>
            <a:r>
              <a:rPr lang="en-US" altLang="ko-KR" dirty="0"/>
              <a:t>selector).</a:t>
            </a:r>
            <a:r>
              <a:rPr lang="en-US" altLang="ko-KR" dirty="0" err="1"/>
              <a:t>val</a:t>
            </a:r>
            <a:r>
              <a:rPr lang="en-US" altLang="ko-KR" dirty="0"/>
              <a:t>();==&gt; selector</a:t>
            </a:r>
            <a:r>
              <a:rPr lang="ko-KR" altLang="en-US" dirty="0"/>
              <a:t>에 의해 선택된 요소의 </a:t>
            </a:r>
            <a:r>
              <a:rPr lang="en-US" altLang="ko-KR" dirty="0"/>
              <a:t>value</a:t>
            </a:r>
            <a:r>
              <a:rPr lang="ko-KR" altLang="en-US" dirty="0"/>
              <a:t>속성의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 smtClean="0"/>
              <a:t>값을 </a:t>
            </a:r>
            <a:r>
              <a:rPr lang="ko-KR" altLang="en-US" dirty="0"/>
              <a:t>읽어온다</a:t>
            </a:r>
            <a:r>
              <a:rPr lang="en-US" altLang="ko-KR" dirty="0"/>
              <a:t>. (</a:t>
            </a:r>
            <a:r>
              <a:rPr lang="ko-KR" altLang="en-US" dirty="0"/>
              <a:t>단</a:t>
            </a:r>
            <a:r>
              <a:rPr lang="en-US" altLang="ko-KR" dirty="0"/>
              <a:t>, form</a:t>
            </a:r>
            <a:r>
              <a:rPr lang="ko-KR" altLang="en-US" dirty="0"/>
              <a:t>의 하위객체에서만 사용가능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      </a:t>
            </a:r>
            <a:r>
              <a:rPr lang="en-US" altLang="ko-KR" dirty="0" smtClean="0">
                <a:sym typeface="Wingdings" pitchFamily="2" charset="2"/>
              </a:rPr>
              <a:t> input</a:t>
            </a:r>
            <a:r>
              <a:rPr lang="ko-KR" altLang="en-US" dirty="0" smtClean="0">
                <a:sym typeface="Wingdings" pitchFamily="2" charset="2"/>
              </a:rPr>
              <a:t>요소</a:t>
            </a:r>
            <a:r>
              <a:rPr lang="en-US" altLang="ko-KR" dirty="0" smtClean="0">
                <a:sym typeface="Wingdings" pitchFamily="2" charset="2"/>
              </a:rPr>
              <a:t>, select,  </a:t>
            </a:r>
            <a:r>
              <a:rPr lang="en-US" altLang="ko-KR" dirty="0" err="1" smtClean="0">
                <a:sym typeface="Wingdings" pitchFamily="2" charset="2"/>
              </a:rPr>
              <a:t>textarea</a:t>
            </a:r>
            <a:endParaRPr lang="en-US" altLang="ko-KR" dirty="0" smtClean="0">
              <a:sym typeface="Wingdings" pitchFamily="2" charset="2"/>
            </a:endParaRP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$(</a:t>
            </a:r>
            <a:r>
              <a:rPr lang="en-US" altLang="ko-KR" dirty="0"/>
              <a:t>selector).</a:t>
            </a:r>
            <a:r>
              <a:rPr lang="en-US" altLang="ko-KR" dirty="0" err="1"/>
              <a:t>val</a:t>
            </a:r>
            <a:r>
              <a:rPr lang="en-US" altLang="ko-KR" dirty="0"/>
              <a:t>(</a:t>
            </a:r>
            <a:r>
              <a:rPr lang="ko-KR" altLang="en-US" dirty="0"/>
              <a:t>값</a:t>
            </a:r>
            <a:r>
              <a:rPr lang="en-US" altLang="ko-KR" dirty="0"/>
              <a:t>); </a:t>
            </a:r>
          </a:p>
          <a:p>
            <a:pPr marL="0" indent="0">
              <a:buNone/>
            </a:pPr>
            <a:r>
              <a:rPr lang="en-US" altLang="ko-KR" dirty="0" smtClean="0"/>
              <a:t>     ==&gt; </a:t>
            </a:r>
            <a:r>
              <a:rPr lang="en-US" altLang="ko-KR" dirty="0"/>
              <a:t>selector</a:t>
            </a:r>
            <a:r>
              <a:rPr lang="ko-KR" altLang="en-US" dirty="0"/>
              <a:t>에 의해 선택된 객체의 </a:t>
            </a:r>
            <a:r>
              <a:rPr lang="en-US" altLang="ko-KR" dirty="0"/>
              <a:t>value</a:t>
            </a:r>
            <a:r>
              <a:rPr lang="ko-KR" altLang="en-US" dirty="0"/>
              <a:t>속성에 </a:t>
            </a:r>
            <a:r>
              <a:rPr lang="en-US" altLang="ko-KR" dirty="0"/>
              <a:t>'</a:t>
            </a:r>
            <a:r>
              <a:rPr lang="ko-KR" altLang="en-US" dirty="0"/>
              <a:t>값</a:t>
            </a:r>
            <a:r>
              <a:rPr lang="en-US" altLang="ko-KR" dirty="0"/>
              <a:t>'</a:t>
            </a:r>
            <a:r>
              <a:rPr lang="ko-KR" altLang="en-US" dirty="0"/>
              <a:t>을 설정한다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*</a:t>
            </a:r>
            <a:r>
              <a:rPr lang="en-US" altLang="ko-KR" dirty="0" err="1" smtClean="0"/>
              <a:t>val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69730322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기본 필터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자식필터</a:t>
            </a:r>
            <a:r>
              <a:rPr lang="en-US" altLang="ko-KR" dirty="0" smtClean="0"/>
              <a:t>,</a:t>
            </a:r>
            <a:r>
              <a:rPr lang="ko-KR" altLang="en-US" dirty="0" smtClean="0"/>
              <a:t>내용필터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입력상태필터</a:t>
            </a:r>
            <a:r>
              <a:rPr lang="en-US" altLang="ko-KR" dirty="0" smtClean="0"/>
              <a:t>,</a:t>
            </a:r>
            <a:r>
              <a:rPr lang="ko-KR" altLang="en-US" dirty="0" smtClean="0"/>
              <a:t>기타필터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기본 </a:t>
            </a:r>
            <a:r>
              <a:rPr lang="ko-KR" altLang="en-US" dirty="0" err="1" smtClean="0"/>
              <a:t>선택자보다</a:t>
            </a:r>
            <a:r>
              <a:rPr lang="ko-KR" altLang="en-US" dirty="0" smtClean="0"/>
              <a:t> 더 정밀한 선택이 필요한 경우 필터와 선택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활용한다 </a:t>
            </a:r>
            <a:endParaRPr lang="en-US" altLang="ko-KR" dirty="0" smtClean="0"/>
          </a:p>
          <a:p>
            <a:r>
              <a:rPr lang="ko-KR" altLang="en-US" dirty="0" err="1" smtClean="0"/>
              <a:t>선택자</a:t>
            </a:r>
            <a:r>
              <a:rPr lang="ko-KR" altLang="en-US" dirty="0" smtClean="0"/>
              <a:t> 뒤의 콜론다음에 기술하여  </a:t>
            </a:r>
            <a:r>
              <a:rPr lang="en-US" altLang="ko-KR" dirty="0" smtClean="0"/>
              <a:t>“</a:t>
            </a:r>
            <a:r>
              <a:rPr lang="ko-KR" altLang="en-US" dirty="0" err="1" smtClean="0"/>
              <a:t>선택자</a:t>
            </a:r>
            <a:r>
              <a:rPr lang="en-US" altLang="ko-KR" dirty="0" smtClean="0"/>
              <a:t>:</a:t>
            </a:r>
            <a:r>
              <a:rPr lang="ko-KR" altLang="en-US" dirty="0" smtClean="0"/>
              <a:t>필터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식으로 사용 </a:t>
            </a:r>
            <a:endParaRPr lang="en-US" altLang="ko-KR" dirty="0" smtClean="0"/>
          </a:p>
          <a:p>
            <a:r>
              <a:rPr lang="ko-KR" altLang="en-US" dirty="0" err="1" smtClean="0"/>
              <a:t>선택자로</a:t>
            </a:r>
            <a:r>
              <a:rPr lang="ko-KR" altLang="en-US" dirty="0" smtClean="0"/>
              <a:t> 기준 </a:t>
            </a:r>
            <a:r>
              <a:rPr lang="ko-KR" altLang="en-US" dirty="0" err="1" smtClean="0"/>
              <a:t>엘리먼트를</a:t>
            </a:r>
            <a:r>
              <a:rPr lang="ko-KR" altLang="en-US" dirty="0" smtClean="0"/>
              <a:t> 먼저 찾고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필터는 이 </a:t>
            </a:r>
            <a:r>
              <a:rPr lang="ko-KR" altLang="en-US" dirty="0" err="1" smtClean="0"/>
              <a:t>엘리먼트</a:t>
            </a:r>
            <a:r>
              <a:rPr lang="ko-KR" altLang="en-US" dirty="0" smtClean="0"/>
              <a:t> 주변의 다른  </a:t>
            </a:r>
            <a:r>
              <a:rPr lang="ko-KR" altLang="en-US" dirty="0" err="1" smtClean="0"/>
              <a:t>엘리먼트나</a:t>
            </a:r>
            <a:r>
              <a:rPr lang="ko-KR" altLang="en-US" dirty="0" smtClean="0"/>
              <a:t> 선택된 집합중의 일부를  더 정밀하게 선택하는 역할을 한다 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필터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1690525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47426" y="1290918"/>
            <a:ext cx="8650512" cy="503457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&lt;body</a:t>
            </a:r>
            <a:r>
              <a:rPr lang="en-US" altLang="ko-KR" dirty="0" smtClean="0"/>
              <a:t>&gt;                                    </a:t>
            </a:r>
          </a:p>
          <a:p>
            <a:pPr marL="0" indent="0">
              <a:buNone/>
            </a:pPr>
            <a:r>
              <a:rPr lang="en-US" altLang="ko-KR" dirty="0" smtClean="0"/>
              <a:t>&lt;</a:t>
            </a:r>
            <a:r>
              <a:rPr lang="en-US" altLang="ko-KR" dirty="0"/>
              <a:t>form&gt;</a:t>
            </a:r>
          </a:p>
          <a:p>
            <a:pPr marL="0" indent="0">
              <a:buNone/>
            </a:pPr>
            <a:r>
              <a:rPr lang="ko-KR" altLang="en-US" dirty="0" smtClean="0"/>
              <a:t>봄소식 </a:t>
            </a:r>
            <a:r>
              <a:rPr lang="en-US" altLang="ko-KR" dirty="0"/>
              <a:t>: </a:t>
            </a:r>
            <a:r>
              <a:rPr lang="en-US" altLang="ko-KR" dirty="0" smtClean="0"/>
              <a:t>&lt;</a:t>
            </a:r>
            <a:r>
              <a:rPr lang="en-US" altLang="ko-KR" dirty="0"/>
              <a:t>select name="spring" id="spring" multiple size="6"&gt;</a:t>
            </a:r>
          </a:p>
          <a:p>
            <a:pPr marL="0" indent="0">
              <a:buNone/>
            </a:pPr>
            <a:r>
              <a:rPr lang="en-US" altLang="ko-KR" dirty="0"/>
              <a:t>	&lt;</a:t>
            </a:r>
            <a:r>
              <a:rPr lang="en-US" altLang="ko-KR" dirty="0" smtClean="0"/>
              <a:t>option  &gt;</a:t>
            </a:r>
            <a:r>
              <a:rPr lang="ko-KR" altLang="en-US" dirty="0"/>
              <a:t>개나리</a:t>
            </a:r>
            <a:r>
              <a:rPr lang="en-US" altLang="ko-KR" dirty="0"/>
              <a:t>&lt;/option&gt;</a:t>
            </a:r>
          </a:p>
          <a:p>
            <a:pPr marL="0" indent="0">
              <a:buNone/>
            </a:pPr>
            <a:r>
              <a:rPr lang="en-US" altLang="ko-KR" dirty="0"/>
              <a:t>	&lt;option selected&gt;</a:t>
            </a:r>
            <a:r>
              <a:rPr lang="ko-KR" altLang="en-US" dirty="0"/>
              <a:t>진달래</a:t>
            </a:r>
            <a:r>
              <a:rPr lang="en-US" altLang="ko-KR" dirty="0"/>
              <a:t>&lt;/option&gt;</a:t>
            </a:r>
          </a:p>
          <a:p>
            <a:pPr marL="0" indent="0">
              <a:buNone/>
            </a:pPr>
            <a:r>
              <a:rPr lang="en-US" altLang="ko-KR" dirty="0"/>
              <a:t>	&lt;option&gt;</a:t>
            </a:r>
            <a:r>
              <a:rPr lang="ko-KR" altLang="en-US" dirty="0"/>
              <a:t>민들레</a:t>
            </a:r>
            <a:r>
              <a:rPr lang="en-US" altLang="ko-KR" dirty="0"/>
              <a:t>&lt;/option&gt;</a:t>
            </a:r>
          </a:p>
          <a:p>
            <a:pPr marL="0" indent="0">
              <a:buNone/>
            </a:pPr>
            <a:r>
              <a:rPr lang="en-US" altLang="ko-KR" dirty="0"/>
              <a:t>	&lt;option selected&gt;</a:t>
            </a:r>
            <a:r>
              <a:rPr lang="ko-KR" altLang="en-US" dirty="0"/>
              <a:t>벚꽃</a:t>
            </a:r>
            <a:r>
              <a:rPr lang="en-US" altLang="ko-KR" dirty="0"/>
              <a:t>&lt;/option&gt;</a:t>
            </a:r>
          </a:p>
          <a:p>
            <a:pPr marL="0" indent="0">
              <a:buNone/>
            </a:pPr>
            <a:r>
              <a:rPr lang="en-US" altLang="ko-KR" dirty="0"/>
              <a:t>	&lt;option&gt;</a:t>
            </a:r>
            <a:r>
              <a:rPr lang="ko-KR" altLang="en-US" dirty="0"/>
              <a:t>목련</a:t>
            </a:r>
            <a:r>
              <a:rPr lang="en-US" altLang="ko-KR" dirty="0"/>
              <a:t>&lt;/option&gt;</a:t>
            </a:r>
          </a:p>
          <a:p>
            <a:pPr marL="0" indent="0">
              <a:buNone/>
            </a:pPr>
            <a:r>
              <a:rPr lang="en-US" altLang="ko-KR" dirty="0"/>
              <a:t>	&lt;option&gt;</a:t>
            </a:r>
            <a:r>
              <a:rPr lang="ko-KR" altLang="en-US" dirty="0"/>
              <a:t>철쭉</a:t>
            </a:r>
            <a:r>
              <a:rPr lang="en-US" altLang="ko-KR" dirty="0"/>
              <a:t>&lt;/option&gt;</a:t>
            </a:r>
          </a:p>
          <a:p>
            <a:pPr marL="0" indent="0">
              <a:buNone/>
            </a:pPr>
            <a:r>
              <a:rPr lang="en-US" altLang="ko-KR" dirty="0" smtClean="0"/>
              <a:t>&lt;/</a:t>
            </a:r>
            <a:r>
              <a:rPr lang="en-US" altLang="ko-KR" dirty="0"/>
              <a:t>select&gt;</a:t>
            </a:r>
          </a:p>
          <a:p>
            <a:pPr marL="0" indent="0">
              <a:buNone/>
            </a:pPr>
            <a:r>
              <a:rPr lang="en-US" altLang="ko-KR" dirty="0" smtClean="0"/>
              <a:t>&lt;/</a:t>
            </a:r>
            <a:r>
              <a:rPr lang="en-US" altLang="ko-KR" dirty="0"/>
              <a:t>form&gt;</a:t>
            </a:r>
          </a:p>
          <a:p>
            <a:pPr marL="0" indent="0">
              <a:buNone/>
            </a:pPr>
            <a:r>
              <a:rPr lang="en-US" altLang="ko-KR" dirty="0" smtClean="0"/>
              <a:t>&lt;/</a:t>
            </a:r>
            <a:r>
              <a:rPr lang="en-US" altLang="ko-KR" dirty="0"/>
              <a:t>body</a:t>
            </a:r>
            <a:r>
              <a:rPr lang="en-US" altLang="ko-KR" dirty="0" smtClean="0"/>
              <a:t>&gt;</a:t>
            </a:r>
          </a:p>
          <a:p>
            <a:pPr marL="0" indent="0">
              <a:buNone/>
            </a:pPr>
            <a:endParaRPr lang="en-US" altLang="ko-KR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86365" y="2609265"/>
            <a:ext cx="1428748" cy="13863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81477" y="4309703"/>
            <a:ext cx="3438525" cy="189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355002" y="193638"/>
            <a:ext cx="7465807" cy="473336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Form</a:t>
            </a:r>
            <a:r>
              <a:rPr lang="ko-KR" altLang="en-US" dirty="0" smtClean="0"/>
              <a:t>상태</a:t>
            </a:r>
            <a:r>
              <a:rPr lang="en-US" altLang="ko-KR" dirty="0" smtClean="0"/>
              <a:t> </a:t>
            </a:r>
            <a:r>
              <a:rPr lang="en-US" altLang="ko-KR" dirty="0" smtClean="0"/>
              <a:t>4-4(</a:t>
            </a:r>
            <a:r>
              <a:rPr lang="en-US" altLang="ko-KR" dirty="0" err="1" smtClean="0"/>
              <a:t>option:selected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2562795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5911" y="1247886"/>
            <a:ext cx="8672027" cy="5045337"/>
          </a:xfrm>
        </p:spPr>
        <p:txBody>
          <a:bodyPr/>
          <a:lstStyle/>
          <a:p>
            <a:pPr>
              <a:buNone/>
            </a:pPr>
            <a:r>
              <a:rPr lang="en-US" altLang="ko-KR" dirty="0" smtClean="0"/>
              <a:t>Visibility </a:t>
            </a:r>
            <a:r>
              <a:rPr lang="ko-KR" altLang="en-US" dirty="0" smtClean="0"/>
              <a:t>필터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보임 상태에 따라 </a:t>
            </a:r>
            <a:r>
              <a:rPr lang="ko-KR" altLang="en-US" dirty="0" err="1" smtClean="0"/>
              <a:t>엘리먼트를</a:t>
            </a:r>
            <a:r>
              <a:rPr lang="ko-KR" altLang="en-US" dirty="0" smtClean="0"/>
              <a:t> 선택한다  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55694" y="2085109"/>
            <a:ext cx="5985417" cy="3573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필터 </a:t>
            </a:r>
            <a:r>
              <a:rPr lang="en-US" altLang="ko-KR" dirty="0" smtClean="0"/>
              <a:t>5-</a:t>
            </a:r>
            <a:r>
              <a:rPr lang="ko-KR" altLang="en-US" dirty="0" smtClean="0"/>
              <a:t>기타 필터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6388291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6668" y="1269401"/>
            <a:ext cx="8689845" cy="4970033"/>
          </a:xfrm>
        </p:spPr>
        <p:txBody>
          <a:bodyPr/>
          <a:lstStyle/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 smtClean="0"/>
              <a:t>&lt;</a:t>
            </a:r>
            <a:r>
              <a:rPr lang="en-US" altLang="ko-KR" sz="1800" dirty="0"/>
              <a:t>script  </a:t>
            </a:r>
            <a:r>
              <a:rPr lang="en-US" altLang="ko-KR" sz="1800" dirty="0" err="1"/>
              <a:t>src</a:t>
            </a:r>
            <a:r>
              <a:rPr lang="en-US" altLang="ko-KR" sz="1800" dirty="0"/>
              <a:t>="</a:t>
            </a:r>
            <a:r>
              <a:rPr lang="en-US" altLang="ko-KR" sz="1800" dirty="0" err="1"/>
              <a:t>js</a:t>
            </a:r>
            <a:r>
              <a:rPr lang="en-US" altLang="ko-KR" sz="1800" dirty="0"/>
              <a:t>/jquery-1.11.1.min.js"&gt;&lt;/script&gt;</a:t>
            </a:r>
          </a:p>
          <a:p>
            <a:pPr marL="0" indent="0">
              <a:buNone/>
            </a:pPr>
            <a:r>
              <a:rPr lang="en-US" altLang="ko-KR" sz="1800" dirty="0" smtClean="0"/>
              <a:t>&lt;</a:t>
            </a:r>
            <a:r>
              <a:rPr lang="en-US" altLang="ko-KR" sz="1800" dirty="0"/>
              <a:t>body&gt;</a:t>
            </a:r>
          </a:p>
          <a:p>
            <a:pPr marL="0" indent="0">
              <a:buNone/>
            </a:pPr>
            <a:r>
              <a:rPr lang="en-US" altLang="ko-KR" sz="1800" dirty="0"/>
              <a:t>  &lt;p&gt; </a:t>
            </a:r>
            <a:r>
              <a:rPr lang="ko-KR" altLang="en-US" sz="1800" dirty="0"/>
              <a:t>보이는 문단</a:t>
            </a:r>
            <a:r>
              <a:rPr lang="en-US" altLang="ko-KR" sz="1800" dirty="0"/>
              <a:t>&lt;/p&gt;</a:t>
            </a:r>
          </a:p>
          <a:p>
            <a:pPr marL="0" indent="0">
              <a:buNone/>
            </a:pPr>
            <a:r>
              <a:rPr lang="en-US" altLang="ko-KR" sz="1800" dirty="0"/>
              <a:t>  &lt;p style="</a:t>
            </a:r>
            <a:r>
              <a:rPr lang="en-US" altLang="ko-KR" sz="1800" dirty="0" err="1"/>
              <a:t>visibility:hidden</a:t>
            </a:r>
            <a:r>
              <a:rPr lang="en-US" altLang="ko-KR" sz="1800" dirty="0"/>
              <a:t>;"&gt;</a:t>
            </a:r>
            <a:r>
              <a:rPr lang="ko-KR" altLang="en-US" sz="1800" dirty="0"/>
              <a:t>숨겨진 문단</a:t>
            </a:r>
            <a:r>
              <a:rPr lang="en-US" altLang="ko-KR" sz="1800" dirty="0"/>
              <a:t>&lt;/p&gt;</a:t>
            </a:r>
          </a:p>
          <a:p>
            <a:pPr marL="0" indent="0">
              <a:buNone/>
            </a:pPr>
            <a:r>
              <a:rPr lang="en-US" altLang="ko-KR" sz="1800" dirty="0"/>
              <a:t>  &lt;p style="</a:t>
            </a:r>
            <a:r>
              <a:rPr lang="en-US" altLang="ko-KR" sz="1800" dirty="0" err="1"/>
              <a:t>display:none</a:t>
            </a:r>
            <a:r>
              <a:rPr lang="en-US" altLang="ko-KR" sz="1800" dirty="0"/>
              <a:t>;"&gt; </a:t>
            </a:r>
            <a:r>
              <a:rPr lang="ko-KR" altLang="en-US" sz="1800" dirty="0"/>
              <a:t>자리를 차지 하지 못한 문단 </a:t>
            </a:r>
            <a:r>
              <a:rPr lang="en-US" altLang="ko-KR" sz="1800" dirty="0"/>
              <a:t>&lt;/p&gt;</a:t>
            </a:r>
          </a:p>
          <a:p>
            <a:pPr marL="0" indent="0">
              <a:buNone/>
            </a:pPr>
            <a:r>
              <a:rPr lang="en-US" altLang="ko-KR" sz="1800" dirty="0"/>
              <a:t>  &lt;p style="opacity:0;"&gt; </a:t>
            </a:r>
            <a:r>
              <a:rPr lang="ko-KR" altLang="en-US" sz="1800" dirty="0"/>
              <a:t>투명한 문단</a:t>
            </a:r>
            <a:r>
              <a:rPr lang="en-US" altLang="ko-KR" sz="1800" dirty="0"/>
              <a:t>&lt;/p&gt;</a:t>
            </a:r>
          </a:p>
          <a:p>
            <a:pPr marL="0" indent="0">
              <a:buNone/>
            </a:pPr>
            <a:r>
              <a:rPr lang="en-US" altLang="ko-KR" sz="1800" dirty="0"/>
              <a:t>  &lt;hr/&gt;</a:t>
            </a:r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</a:t>
            </a:r>
            <a:r>
              <a:rPr lang="en-US" altLang="ko-KR" sz="1800" dirty="0"/>
              <a:t>&lt;script </a:t>
            </a:r>
            <a:r>
              <a:rPr lang="en-US" altLang="ko-KR" sz="1800" dirty="0" smtClean="0"/>
              <a:t>&gt; &lt;/script&gt;</a:t>
            </a:r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/>
            <a:r>
              <a:rPr lang="en-US" altLang="ko-KR" sz="1800" dirty="0" smtClean="0"/>
              <a:t> hidden </a:t>
            </a:r>
            <a:r>
              <a:rPr lang="ko-KR" altLang="en-US" sz="1800" dirty="0" smtClean="0"/>
              <a:t>과</a:t>
            </a:r>
            <a:r>
              <a:rPr lang="en-US" altLang="ko-KR" sz="1800" dirty="0" smtClean="0"/>
              <a:t> </a:t>
            </a:r>
            <a:r>
              <a:rPr lang="en-US" altLang="ko-KR" sz="1800" dirty="0" err="1" smtClean="0"/>
              <a:t>visiible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필터를 이용하여 각 수행 결과를 출력  </a:t>
            </a:r>
            <a:endParaRPr lang="ko-KR" altLang="en-US" sz="1800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55002" y="193638"/>
            <a:ext cx="7820810" cy="473336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기타 필터</a:t>
            </a:r>
            <a:r>
              <a:rPr lang="en-US" altLang="ko-KR" dirty="0" smtClean="0"/>
              <a:t>5-1 (hidden visible)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1539841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5911" y="1258645"/>
            <a:ext cx="8670663" cy="4936554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800" dirty="0"/>
              <a:t>&lt;body&gt;</a:t>
            </a:r>
          </a:p>
          <a:p>
            <a:pPr marL="0" indent="0">
              <a:buNone/>
            </a:pPr>
            <a:r>
              <a:rPr lang="en-US" altLang="ko-KR" sz="1800" dirty="0" smtClean="0"/>
              <a:t>&lt;</a:t>
            </a:r>
            <a:r>
              <a:rPr lang="en-US" altLang="ko-KR" sz="1800" dirty="0"/>
              <a:t>form id="</a:t>
            </a:r>
            <a:r>
              <a:rPr lang="en-US" altLang="ko-KR" sz="1800" dirty="0" err="1"/>
              <a:t>testForm</a:t>
            </a:r>
            <a:r>
              <a:rPr lang="en-US" altLang="ko-KR" sz="1800" dirty="0"/>
              <a:t>"&gt; </a:t>
            </a:r>
          </a:p>
          <a:p>
            <a:pPr marL="0" indent="0">
              <a:buNone/>
            </a:pPr>
            <a:r>
              <a:rPr lang="en-US" altLang="ko-KR" sz="1800" dirty="0" smtClean="0"/>
              <a:t>&lt;</a:t>
            </a:r>
            <a:r>
              <a:rPr lang="en-US" altLang="ko-KR" sz="1800" dirty="0"/>
              <a:t>input type="hidden" name="</a:t>
            </a:r>
            <a:r>
              <a:rPr lang="en-US" altLang="ko-KR" sz="1800" dirty="0" err="1"/>
              <a:t>userAge</a:t>
            </a:r>
            <a:r>
              <a:rPr lang="en-US" altLang="ko-KR" sz="1800" dirty="0"/>
              <a:t>" value="33</a:t>
            </a:r>
            <a:r>
              <a:rPr lang="en-US" altLang="ko-KR" sz="1800" dirty="0" smtClean="0"/>
              <a:t>"&gt;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&lt;input type="hidden" name="</a:t>
            </a:r>
            <a:r>
              <a:rPr lang="en-US" altLang="ko-KR" sz="1800" dirty="0" err="1"/>
              <a:t>userCity</a:t>
            </a:r>
            <a:r>
              <a:rPr lang="en-US" altLang="ko-KR" sz="1800" dirty="0"/>
              <a:t>" value="</a:t>
            </a:r>
            <a:r>
              <a:rPr lang="ko-KR" altLang="en-US" sz="1800" dirty="0"/>
              <a:t>대전</a:t>
            </a:r>
            <a:r>
              <a:rPr lang="en-US" altLang="ko-KR" sz="1800" dirty="0" smtClean="0"/>
              <a:t>"&gt;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 smtClean="0"/>
              <a:t>I </a:t>
            </a:r>
            <a:r>
              <a:rPr lang="en-US" altLang="ko-KR" sz="1800" dirty="0"/>
              <a:t>D : &lt;input type="text" name="</a:t>
            </a:r>
            <a:r>
              <a:rPr lang="en-US" altLang="ko-KR" sz="1800" dirty="0" err="1"/>
              <a:t>userID</a:t>
            </a:r>
            <a:r>
              <a:rPr lang="en-US" altLang="ko-KR" sz="1800" dirty="0"/>
              <a:t>" value="</a:t>
            </a:r>
            <a:r>
              <a:rPr lang="en-US" altLang="ko-KR" sz="1800" dirty="0" err="1"/>
              <a:t>hong</a:t>
            </a:r>
            <a:r>
              <a:rPr lang="en-US" altLang="ko-KR" sz="1800" dirty="0"/>
              <a:t>"&gt; </a:t>
            </a:r>
            <a:r>
              <a:rPr lang="en-US" altLang="ko-KR" sz="1800" dirty="0" smtClean="0"/>
              <a:t> 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&lt;span style="</a:t>
            </a:r>
            <a:r>
              <a:rPr lang="en-US" altLang="ko-KR" sz="1800" dirty="0" err="1"/>
              <a:t>display:none</a:t>
            </a:r>
            <a:r>
              <a:rPr lang="en-US" altLang="ko-KR" sz="1800" dirty="0"/>
              <a:t>"&gt;ID</a:t>
            </a:r>
            <a:r>
              <a:rPr lang="ko-KR" altLang="en-US" sz="1800" dirty="0"/>
              <a:t>가 중복됩니다</a:t>
            </a:r>
            <a:r>
              <a:rPr lang="en-US" altLang="ko-KR" sz="1800" dirty="0"/>
              <a:t>. &lt;/span&gt; &lt;</a:t>
            </a:r>
            <a:r>
              <a:rPr lang="en-US" altLang="ko-KR" sz="1800" dirty="0" err="1"/>
              <a:t>br</a:t>
            </a:r>
            <a:r>
              <a:rPr lang="en-US" altLang="ko-KR" sz="1800" dirty="0"/>
              <a:t>&gt; </a:t>
            </a:r>
            <a:r>
              <a:rPr lang="en-US" altLang="ko-KR" sz="1800" dirty="0" smtClean="0"/>
              <a:t> </a:t>
            </a: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 smtClean="0"/>
              <a:t>이름 </a:t>
            </a:r>
            <a:r>
              <a:rPr lang="en-US" altLang="ko-KR" sz="1800" dirty="0"/>
              <a:t>: &lt;input type="text" name="</a:t>
            </a:r>
            <a:r>
              <a:rPr lang="en-US" altLang="ko-KR" sz="1800" dirty="0" err="1"/>
              <a:t>userName</a:t>
            </a:r>
            <a:r>
              <a:rPr lang="en-US" altLang="ko-KR" sz="1800" dirty="0"/>
              <a:t>" value="</a:t>
            </a:r>
            <a:r>
              <a:rPr lang="ko-KR" altLang="en-US" sz="1800" dirty="0"/>
              <a:t>홍길동</a:t>
            </a:r>
            <a:r>
              <a:rPr lang="en-US" altLang="ko-KR" sz="1800" dirty="0"/>
              <a:t>"&gt; </a:t>
            </a:r>
            <a:r>
              <a:rPr lang="en-US" altLang="ko-KR" sz="1800" dirty="0" smtClean="0"/>
              <a:t>  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&lt;span style="</a:t>
            </a:r>
            <a:r>
              <a:rPr lang="en-US" altLang="ko-KR" sz="1800" dirty="0" err="1"/>
              <a:t>visibility:hidden</a:t>
            </a:r>
            <a:r>
              <a:rPr lang="en-US" altLang="ko-KR" sz="1800" dirty="0"/>
              <a:t>"&gt;</a:t>
            </a:r>
            <a:r>
              <a:rPr lang="ko-KR" altLang="en-US" sz="1800" dirty="0"/>
              <a:t>이름을 입력하세요</a:t>
            </a:r>
            <a:r>
              <a:rPr lang="en-US" altLang="ko-KR" sz="1800" dirty="0"/>
              <a:t>&lt;/span&gt;&lt;</a:t>
            </a:r>
            <a:r>
              <a:rPr lang="en-US" altLang="ko-KR" sz="1800" dirty="0" err="1"/>
              <a:t>br</a:t>
            </a:r>
            <a:r>
              <a:rPr lang="en-US" altLang="ko-KR" sz="1800" dirty="0"/>
              <a:t>&gt; </a:t>
            </a:r>
            <a:r>
              <a:rPr lang="en-US" altLang="ko-KR" sz="1800" dirty="0" smtClean="0"/>
              <a:t> </a:t>
            </a: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 smtClean="0"/>
              <a:t>성별 </a:t>
            </a:r>
            <a:r>
              <a:rPr lang="en-US" altLang="ko-KR" sz="1800" dirty="0"/>
              <a:t>: &lt;input type="radio" name="sung" value="</a:t>
            </a:r>
            <a:r>
              <a:rPr lang="ko-KR" altLang="en-US" sz="1800" dirty="0"/>
              <a:t>남</a:t>
            </a:r>
            <a:r>
              <a:rPr lang="en-US" altLang="ko-KR" sz="1800" dirty="0"/>
              <a:t>" checked&gt;</a:t>
            </a:r>
            <a:r>
              <a:rPr lang="ko-KR" altLang="en-US" sz="1800" dirty="0"/>
              <a:t>남자 </a:t>
            </a:r>
            <a:r>
              <a:rPr lang="ko-KR" altLang="en-US" sz="1800" dirty="0" smtClean="0"/>
              <a:t> </a:t>
            </a:r>
            <a:endParaRPr lang="ko-KR" altLang="en-US" sz="1800" dirty="0"/>
          </a:p>
          <a:p>
            <a:pPr marL="0" indent="0">
              <a:buNone/>
            </a:pPr>
            <a:r>
              <a:rPr lang="en-US" altLang="ko-KR" sz="1800" dirty="0"/>
              <a:t>&lt;input type="radio" name="sung" value="</a:t>
            </a:r>
            <a:r>
              <a:rPr lang="ko-KR" altLang="en-US" sz="1800" dirty="0"/>
              <a:t>여</a:t>
            </a:r>
            <a:r>
              <a:rPr lang="en-US" altLang="ko-KR" sz="1800" dirty="0"/>
              <a:t>"&gt;</a:t>
            </a:r>
            <a:r>
              <a:rPr lang="ko-KR" altLang="en-US" sz="1800" dirty="0"/>
              <a:t>여자 </a:t>
            </a:r>
            <a:r>
              <a:rPr lang="ko-KR" altLang="en-US" sz="1800" dirty="0" smtClean="0"/>
              <a:t> </a:t>
            </a:r>
            <a:endParaRPr lang="ko-KR" altLang="en-US" sz="1800" dirty="0"/>
          </a:p>
          <a:p>
            <a:pPr marL="0" indent="0">
              <a:buNone/>
            </a:pPr>
            <a:r>
              <a:rPr lang="en-US" altLang="ko-KR" sz="1800" dirty="0" smtClean="0"/>
              <a:t>&lt;/</a:t>
            </a:r>
            <a:r>
              <a:rPr lang="en-US" altLang="ko-KR" sz="1800" dirty="0"/>
              <a:t>form&gt;</a:t>
            </a:r>
          </a:p>
          <a:p>
            <a:pPr marL="0" indent="0">
              <a:buNone/>
            </a:pPr>
            <a:r>
              <a:rPr lang="en-US" altLang="ko-KR" sz="1800" dirty="0"/>
              <a:t>&lt;/body</a:t>
            </a:r>
            <a:r>
              <a:rPr lang="en-US" altLang="ko-KR" sz="1800" dirty="0" smtClean="0"/>
              <a:t>&gt;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ko-KR" altLang="en-US" sz="1800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기타필터</a:t>
            </a:r>
            <a:r>
              <a:rPr lang="en-US" altLang="ko-KR" dirty="0" smtClean="0"/>
              <a:t> </a:t>
            </a:r>
            <a:r>
              <a:rPr lang="en-US" altLang="ko-KR" dirty="0" smtClean="0"/>
              <a:t>5-2(hidden visible)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5154639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6669" y="1280161"/>
            <a:ext cx="8661270" cy="5076034"/>
          </a:xfrm>
        </p:spPr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46462" y="1691850"/>
            <a:ext cx="4033023" cy="130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44199" y="1515870"/>
            <a:ext cx="3718467" cy="2545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87244" y="3212655"/>
            <a:ext cx="3609280" cy="250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기타필터</a:t>
            </a:r>
            <a:r>
              <a:rPr lang="en-US" altLang="ko-KR" dirty="0" smtClean="0"/>
              <a:t> 5-3(hidden </a:t>
            </a:r>
            <a:r>
              <a:rPr lang="en-US" altLang="ko-KR" dirty="0" smtClean="0"/>
              <a:t>visible)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578523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79699" y="1021976"/>
            <a:ext cx="8618239" cy="5497157"/>
          </a:xfrm>
        </p:spPr>
        <p:txBody>
          <a:bodyPr/>
          <a:lstStyle/>
          <a:p>
            <a:r>
              <a:rPr lang="ko-KR" altLang="en-US" dirty="0" err="1" smtClean="0"/>
              <a:t>선택자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필터 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err="1" smtClean="0"/>
              <a:t>선택자로</a:t>
            </a:r>
            <a:r>
              <a:rPr lang="ko-KR" altLang="en-US" dirty="0" smtClean="0"/>
              <a:t> 기준 </a:t>
            </a:r>
            <a:r>
              <a:rPr lang="ko-KR" altLang="en-US" dirty="0" err="1" smtClean="0"/>
              <a:t>엘리먼트를</a:t>
            </a:r>
            <a:r>
              <a:rPr lang="ko-KR" altLang="en-US" dirty="0" smtClean="0"/>
              <a:t> 먼저 찾고 필터는 </a:t>
            </a:r>
            <a:r>
              <a:rPr lang="ko-KR" altLang="en-US" dirty="0" err="1" smtClean="0"/>
              <a:t>엘리먼트</a:t>
            </a:r>
            <a:r>
              <a:rPr lang="ko-KR" altLang="en-US" dirty="0" smtClean="0"/>
              <a:t> 주변의 다른 </a:t>
            </a:r>
            <a:r>
              <a:rPr lang="ko-KR" altLang="en-US" dirty="0" err="1" smtClean="0"/>
              <a:t>엘리먼트나</a:t>
            </a:r>
            <a:r>
              <a:rPr lang="ko-KR" altLang="en-US" dirty="0" smtClean="0"/>
              <a:t> 선택된 집합중의 일부를 더 정밀하게 선택하는 역할을 한다 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기본필터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graphicFrame>
        <p:nvGraphicFramePr>
          <p:cNvPr id="4" name="내용 개체 틀 5"/>
          <p:cNvGraphicFramePr>
            <a:graphicFrameLocks/>
          </p:cNvGraphicFramePr>
          <p:nvPr/>
        </p:nvGraphicFramePr>
        <p:xfrm>
          <a:off x="438374" y="2678205"/>
          <a:ext cx="8212138" cy="342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9217"/>
                <a:gridCol w="6412921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필터</a:t>
                      </a:r>
                      <a:endParaRPr lang="ko-KR" altLang="en-US" sz="2400" dirty="0"/>
                    </a:p>
                  </a:txBody>
                  <a:tcP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설      명</a:t>
                      </a:r>
                      <a:endParaRPr lang="ko-KR" altLang="en-US" sz="2400" dirty="0"/>
                    </a:p>
                  </a:txBody>
                  <a:tcPr>
                    <a:solidFill>
                      <a:srgbClr val="6699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:first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선택요소중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ko-KR" altLang="en-US" dirty="0" err="1" smtClean="0"/>
                        <a:t>첫번째요소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:last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선택요소중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ko-KR" altLang="en-US" dirty="0" err="1" smtClean="0"/>
                        <a:t>마지막요소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:not(selector)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괄호의 </a:t>
                      </a:r>
                      <a:r>
                        <a:rPr lang="en-US" altLang="ko-KR" dirty="0" smtClean="0"/>
                        <a:t>selector</a:t>
                      </a:r>
                      <a:r>
                        <a:rPr lang="ko-KR" altLang="en-US" dirty="0" smtClean="0"/>
                        <a:t>가 일치되는 모든요소를 제외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:even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선택요소중</a:t>
                      </a:r>
                      <a:r>
                        <a:rPr lang="ko-KR" altLang="en-US" dirty="0" smtClean="0"/>
                        <a:t> 짝수요소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:odd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선택요소중</a:t>
                      </a:r>
                      <a:r>
                        <a:rPr lang="ko-KR" altLang="en-US" dirty="0" smtClean="0"/>
                        <a:t> 홀수요소 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:</a:t>
                      </a:r>
                      <a:r>
                        <a:rPr lang="en-US" altLang="ko-KR" dirty="0" err="1" smtClean="0"/>
                        <a:t>eq</a:t>
                      </a:r>
                      <a:r>
                        <a:rPr lang="en-US" altLang="ko-KR" dirty="0" smtClean="0"/>
                        <a:t>(index)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선택요소중</a:t>
                      </a:r>
                      <a:r>
                        <a:rPr lang="ko-KR" altLang="en-US" dirty="0" smtClean="0"/>
                        <a:t> 주어진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en-US" altLang="ko-KR" dirty="0" smtClean="0"/>
                        <a:t>index</a:t>
                      </a:r>
                      <a:r>
                        <a:rPr lang="ko-KR" altLang="en-US" dirty="0" smtClean="0"/>
                        <a:t>에 일치하는 </a:t>
                      </a:r>
                      <a:r>
                        <a:rPr lang="en-US" altLang="ko-KR" dirty="0" smtClean="0"/>
                        <a:t>index</a:t>
                      </a:r>
                      <a:r>
                        <a:rPr lang="ko-KR" altLang="en-US" dirty="0" smtClean="0"/>
                        <a:t>를 갖는 요소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:</a:t>
                      </a:r>
                      <a:r>
                        <a:rPr lang="en-US" altLang="ko-KR" dirty="0" err="1" smtClean="0"/>
                        <a:t>gt</a:t>
                      </a:r>
                      <a:r>
                        <a:rPr lang="en-US" altLang="ko-KR" dirty="0" smtClean="0"/>
                        <a:t>(index)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선택요소중</a:t>
                      </a:r>
                      <a:r>
                        <a:rPr lang="ko-KR" altLang="en-US" dirty="0" smtClean="0"/>
                        <a:t> 주어진 </a:t>
                      </a:r>
                      <a:r>
                        <a:rPr lang="en-US" altLang="ko-KR" dirty="0" smtClean="0"/>
                        <a:t>index</a:t>
                      </a:r>
                      <a:r>
                        <a:rPr lang="ko-KR" altLang="en-US" dirty="0" smtClean="0"/>
                        <a:t>보다 큰 </a:t>
                      </a:r>
                      <a:r>
                        <a:rPr lang="en-US" altLang="ko-KR" dirty="0" smtClean="0"/>
                        <a:t>index</a:t>
                      </a:r>
                      <a:r>
                        <a:rPr lang="ko-KR" altLang="en-US" dirty="0" smtClean="0"/>
                        <a:t>를 갖는 요소 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:</a:t>
                      </a:r>
                      <a:r>
                        <a:rPr lang="en-US" altLang="ko-KR" dirty="0" err="1" smtClean="0"/>
                        <a:t>lt</a:t>
                      </a:r>
                      <a:r>
                        <a:rPr lang="en-US" altLang="ko-KR" dirty="0" smtClean="0"/>
                        <a:t>(index)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선택요소중</a:t>
                      </a:r>
                      <a:r>
                        <a:rPr lang="ko-KR" altLang="en-US" dirty="0" smtClean="0"/>
                        <a:t> 주어진 </a:t>
                      </a:r>
                      <a:r>
                        <a:rPr lang="en-US" altLang="ko-KR" dirty="0" smtClean="0"/>
                        <a:t>index</a:t>
                      </a:r>
                      <a:r>
                        <a:rPr lang="ko-KR" altLang="en-US" dirty="0" smtClean="0"/>
                        <a:t>보다 작은 </a:t>
                      </a:r>
                      <a:r>
                        <a:rPr lang="en-US" altLang="ko-KR" dirty="0" smtClean="0"/>
                        <a:t>index</a:t>
                      </a:r>
                      <a:r>
                        <a:rPr lang="ko-KR" altLang="en-US" dirty="0" smtClean="0"/>
                        <a:t>를 갖는 요소 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1064" y="957431"/>
            <a:ext cx="8456874" cy="5577184"/>
          </a:xfrm>
        </p:spPr>
        <p:txBody>
          <a:bodyPr/>
          <a:lstStyle/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&lt;body&gt;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&lt;</a:t>
            </a:r>
            <a:r>
              <a:rPr lang="en-US" altLang="ko-KR" dirty="0" err="1" smtClean="0"/>
              <a:t>ul</a:t>
            </a:r>
            <a:r>
              <a:rPr lang="en-US" altLang="ko-KR" dirty="0" smtClean="0"/>
              <a:t>&gt;</a:t>
            </a:r>
          </a:p>
          <a:p>
            <a:pPr marL="40005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&lt;li&gt; one &lt;/li&gt;</a:t>
            </a:r>
          </a:p>
          <a:p>
            <a:pPr marL="400050" lvl="1" indent="0">
              <a:buNone/>
            </a:pPr>
            <a:r>
              <a:rPr lang="en-US" altLang="ko-KR" dirty="0"/>
              <a:t>&lt;</a:t>
            </a:r>
            <a:r>
              <a:rPr lang="en-US" altLang="ko-KR" dirty="0" smtClean="0"/>
              <a:t>li&gt; two &lt;/</a:t>
            </a:r>
            <a:r>
              <a:rPr lang="en-US" altLang="ko-KR" dirty="0"/>
              <a:t>li&gt;</a:t>
            </a:r>
            <a:endParaRPr lang="ko-KR" altLang="en-US" dirty="0"/>
          </a:p>
          <a:p>
            <a:pPr marL="400050" lvl="1" indent="0">
              <a:buNone/>
            </a:pPr>
            <a:r>
              <a:rPr lang="en-US" altLang="ko-KR" dirty="0" smtClean="0"/>
              <a:t>&lt;</a:t>
            </a:r>
            <a:r>
              <a:rPr lang="en-US" altLang="ko-KR" dirty="0"/>
              <a:t>li</a:t>
            </a:r>
            <a:r>
              <a:rPr lang="en-US" altLang="ko-KR" dirty="0" smtClean="0"/>
              <a:t>&gt;  three &lt;/</a:t>
            </a:r>
            <a:r>
              <a:rPr lang="en-US" altLang="ko-KR" dirty="0"/>
              <a:t>li&gt;</a:t>
            </a:r>
            <a:endParaRPr lang="ko-KR" altLang="en-US" dirty="0"/>
          </a:p>
          <a:p>
            <a:pPr marL="400050" lvl="1" indent="0">
              <a:buNone/>
            </a:pPr>
            <a:r>
              <a:rPr lang="en-US" altLang="ko-KR" dirty="0"/>
              <a:t>&lt;li</a:t>
            </a:r>
            <a:r>
              <a:rPr lang="en-US" altLang="ko-KR" dirty="0" smtClean="0"/>
              <a:t>&gt; four &lt;/</a:t>
            </a:r>
            <a:r>
              <a:rPr lang="en-US" altLang="ko-KR" dirty="0"/>
              <a:t>li&gt;</a:t>
            </a:r>
            <a:endParaRPr lang="ko-KR" altLang="en-US" dirty="0"/>
          </a:p>
          <a:p>
            <a:pPr marL="400050" lvl="1" indent="0">
              <a:buNone/>
            </a:pPr>
            <a:r>
              <a:rPr lang="en-US" altLang="ko-KR" dirty="0"/>
              <a:t>&lt;</a:t>
            </a:r>
            <a:r>
              <a:rPr lang="en-US" altLang="ko-KR" dirty="0" smtClean="0"/>
              <a:t>li&gt; five &lt;/</a:t>
            </a:r>
            <a:r>
              <a:rPr lang="en-US" altLang="ko-KR" dirty="0"/>
              <a:t>li&gt;</a:t>
            </a:r>
            <a:endParaRPr lang="ko-KR" altLang="en-US" dirty="0"/>
          </a:p>
          <a:p>
            <a:pPr marL="400050" lvl="1" indent="0">
              <a:buNone/>
            </a:pPr>
            <a:r>
              <a:rPr lang="en-US" altLang="ko-KR" dirty="0"/>
              <a:t>&lt;</a:t>
            </a:r>
            <a:r>
              <a:rPr lang="en-US" altLang="ko-KR" dirty="0" smtClean="0"/>
              <a:t>li&gt; six&lt;/</a:t>
            </a:r>
            <a:r>
              <a:rPr lang="en-US" altLang="ko-KR" dirty="0"/>
              <a:t>li&gt;</a:t>
            </a:r>
            <a:endParaRPr lang="ko-KR" altLang="en-US" dirty="0"/>
          </a:p>
          <a:p>
            <a:pPr marL="400050" lvl="1" indent="0">
              <a:buNone/>
            </a:pPr>
            <a:r>
              <a:rPr lang="en-US" altLang="ko-KR" dirty="0"/>
              <a:t>&lt;</a:t>
            </a:r>
            <a:r>
              <a:rPr lang="en-US" altLang="ko-KR" dirty="0" smtClean="0"/>
              <a:t>li&gt; seven&lt;/</a:t>
            </a:r>
            <a:r>
              <a:rPr lang="en-US" altLang="ko-KR" dirty="0"/>
              <a:t>li&gt;</a:t>
            </a:r>
            <a:endParaRPr lang="ko-KR" altLang="en-US" dirty="0"/>
          </a:p>
          <a:p>
            <a:pPr marL="400050" lvl="1" indent="0">
              <a:buNone/>
            </a:pPr>
            <a:r>
              <a:rPr lang="en-US" altLang="ko-KR" dirty="0"/>
              <a:t>&lt;</a:t>
            </a:r>
            <a:r>
              <a:rPr lang="en-US" altLang="ko-KR" dirty="0" smtClean="0"/>
              <a:t>li&gt;eight&lt;/</a:t>
            </a:r>
            <a:r>
              <a:rPr lang="en-US" altLang="ko-KR" dirty="0"/>
              <a:t>li&gt;</a:t>
            </a:r>
            <a:endParaRPr lang="ko-KR" altLang="en-US" dirty="0"/>
          </a:p>
          <a:p>
            <a:pPr marL="400050" lvl="1" indent="0">
              <a:buNone/>
            </a:pPr>
            <a:r>
              <a:rPr lang="en-US" altLang="ko-KR" dirty="0"/>
              <a:t>&lt;</a:t>
            </a:r>
            <a:r>
              <a:rPr lang="en-US" altLang="ko-KR" dirty="0" smtClean="0"/>
              <a:t>li&gt;nine&lt;/</a:t>
            </a:r>
            <a:r>
              <a:rPr lang="en-US" altLang="ko-KR" dirty="0"/>
              <a:t>li</a:t>
            </a:r>
            <a:r>
              <a:rPr lang="en-US" altLang="ko-KR" dirty="0" smtClean="0"/>
              <a:t>&gt;</a:t>
            </a:r>
          </a:p>
          <a:p>
            <a:pPr marL="0" indent="0">
              <a:buNone/>
            </a:pPr>
            <a:r>
              <a:rPr lang="en-US" altLang="ko-KR" dirty="0" smtClean="0"/>
              <a:t>  &lt;/</a:t>
            </a:r>
            <a:r>
              <a:rPr lang="en-US" altLang="ko-KR" dirty="0" err="1" smtClean="0"/>
              <a:t>ul</a:t>
            </a:r>
            <a:r>
              <a:rPr lang="en-US" altLang="ko-KR" dirty="0" smtClean="0"/>
              <a:t>&gt;</a:t>
            </a:r>
          </a:p>
          <a:p>
            <a:pPr>
              <a:buNone/>
            </a:pP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22309" y="2848153"/>
            <a:ext cx="1527717" cy="21931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기본필터</a:t>
            </a:r>
            <a:r>
              <a:rPr lang="en-US" altLang="ko-KR" dirty="0" smtClean="0"/>
              <a:t>1-1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1242258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결과  </a:t>
            </a:r>
            <a:r>
              <a:rPr lang="en-US" altLang="ko-KR" dirty="0" smtClean="0"/>
              <a:t>: first, last , </a:t>
            </a:r>
            <a:r>
              <a:rPr lang="en-US" altLang="ko-KR" dirty="0" err="1" smtClean="0"/>
              <a:t>eq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lt</a:t>
            </a:r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기본필터</a:t>
            </a:r>
            <a:r>
              <a:rPr lang="en-US" altLang="ko-KR" dirty="0" smtClean="0"/>
              <a:t>1-2</a:t>
            </a:r>
            <a:endParaRPr lang="ko-KR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73798" y="1993753"/>
            <a:ext cx="5828039" cy="3772346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ffectLst/>
          <a:scene3d>
            <a:camera prst="orthographicFront"/>
            <a:lightRig rig="threePt" dir="t"/>
          </a:scene3d>
          <a:sp3d>
            <a:bevelT prst="angle"/>
          </a:sp3d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72348098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6668" y="1280160"/>
            <a:ext cx="8661270" cy="5109065"/>
          </a:xfrm>
        </p:spPr>
        <p:txBody>
          <a:bodyPr/>
          <a:lstStyle/>
          <a:p>
            <a:r>
              <a:rPr lang="ko-KR" altLang="en-US" dirty="0" smtClean="0"/>
              <a:t>짝수</a:t>
            </a:r>
            <a:r>
              <a:rPr lang="en-US" altLang="ko-KR" dirty="0" smtClean="0"/>
              <a:t> </a:t>
            </a:r>
            <a:r>
              <a:rPr lang="ko-KR" altLang="en-US" dirty="0" smtClean="0"/>
              <a:t>번째 </a:t>
            </a:r>
            <a:r>
              <a:rPr lang="en-US" altLang="ko-KR" dirty="0" smtClean="0"/>
              <a:t>(0</a:t>
            </a:r>
            <a:r>
              <a:rPr lang="ko-KR" altLang="en-US" dirty="0" smtClean="0"/>
              <a:t>부터 시작</a:t>
            </a:r>
            <a:r>
              <a:rPr lang="en-US" altLang="ko-KR" dirty="0" smtClean="0"/>
              <a:t>, 0</a:t>
            </a:r>
            <a:r>
              <a:rPr lang="ko-KR" altLang="en-US" dirty="0" smtClean="0"/>
              <a:t>은 짝수로 평가 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88035" y="2115626"/>
            <a:ext cx="6289288" cy="3613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기본필터 </a:t>
            </a:r>
            <a:r>
              <a:rPr lang="en-US" altLang="ko-KR" dirty="0" smtClean="0"/>
              <a:t>1-3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8825050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21717" y="4244018"/>
            <a:ext cx="5520280" cy="2021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5153" y="1258645"/>
            <a:ext cx="8692179" cy="4970033"/>
          </a:xfrm>
        </p:spPr>
        <p:txBody>
          <a:bodyPr/>
          <a:lstStyle/>
          <a:p>
            <a:r>
              <a:rPr lang="ko-KR" altLang="en-US" dirty="0" smtClean="0"/>
              <a:t>예제 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20566" y="1671764"/>
            <a:ext cx="4974625" cy="2708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기본필터 </a:t>
            </a:r>
            <a:r>
              <a:rPr lang="en-US" altLang="ko-KR" dirty="0" smtClean="0"/>
              <a:t>1-4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32243035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47426" y="1269402"/>
            <a:ext cx="8650512" cy="5056094"/>
          </a:xfrm>
        </p:spPr>
        <p:txBody>
          <a:bodyPr/>
          <a:lstStyle/>
          <a:p>
            <a:r>
              <a:rPr lang="ko-KR" altLang="en-US" dirty="0" smtClean="0"/>
              <a:t>포함된 내용에 따라 특정 항목을 가진 </a:t>
            </a:r>
            <a:r>
              <a:rPr lang="ko-KR" altLang="en-US" dirty="0" err="1" smtClean="0"/>
              <a:t>엘리먼트만</a:t>
            </a:r>
            <a:r>
              <a:rPr lang="ko-KR" altLang="en-US" dirty="0" smtClean="0"/>
              <a:t> 추려낸다</a:t>
            </a:r>
            <a:endParaRPr lang="en-US" altLang="ko-KR" dirty="0" smtClean="0"/>
          </a:p>
          <a:p>
            <a:r>
              <a:rPr lang="en-US" altLang="ko-KR" dirty="0" smtClean="0"/>
              <a:t>SPAN:NOT(:CONTAINS(TEXT))</a:t>
            </a:r>
          </a:p>
          <a:p>
            <a:endParaRPr lang="ko-KR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44952" y="2199135"/>
            <a:ext cx="6717269" cy="40511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내용필터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1536001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5911" y="1258645"/>
            <a:ext cx="8672027" cy="5066851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&lt;style type="text/</a:t>
            </a:r>
            <a:r>
              <a:rPr lang="en-US" altLang="ko-KR" dirty="0" err="1" smtClean="0"/>
              <a:t>css</a:t>
            </a:r>
            <a:r>
              <a:rPr lang="en-US" altLang="ko-KR" dirty="0" smtClean="0"/>
              <a:t>"&gt;</a:t>
            </a:r>
          </a:p>
          <a:p>
            <a:pPr marL="0" indent="0">
              <a:buNone/>
            </a:pPr>
            <a:r>
              <a:rPr lang="en-US" altLang="ko-KR" dirty="0" smtClean="0"/>
              <a:t>        div{ width:300px; height:30px; </a:t>
            </a:r>
          </a:p>
          <a:p>
            <a:pPr marL="0" indent="0">
              <a:buNone/>
            </a:pPr>
            <a:r>
              <a:rPr lang="en-US" altLang="ko-KR" dirty="0" smtClean="0"/>
              <a:t>                 border:1px solid green; }</a:t>
            </a:r>
          </a:p>
          <a:p>
            <a:pPr marL="0" indent="0">
              <a:buNone/>
            </a:pPr>
            <a:r>
              <a:rPr lang="en-US" altLang="ko-KR" dirty="0" smtClean="0"/>
              <a:t>&lt;/style&gt;</a:t>
            </a:r>
          </a:p>
          <a:p>
            <a:pPr marL="0" indent="0">
              <a:buNone/>
            </a:pPr>
            <a:r>
              <a:rPr lang="en-US" altLang="ko-KR" dirty="0" smtClean="0"/>
              <a:t>&lt;</a:t>
            </a:r>
            <a:r>
              <a:rPr lang="en-US" altLang="ko-KR" dirty="0"/>
              <a:t>body&gt;</a:t>
            </a:r>
          </a:p>
          <a:p>
            <a:pPr marL="0" indent="0">
              <a:buNone/>
            </a:pPr>
            <a:r>
              <a:rPr lang="en-US" altLang="ko-KR" dirty="0"/>
              <a:t>&lt;div&gt;&lt;/div&gt;</a:t>
            </a:r>
          </a:p>
          <a:p>
            <a:pPr marL="0" indent="0">
              <a:buNone/>
            </a:pPr>
            <a:r>
              <a:rPr lang="en-US" altLang="ko-KR" dirty="0"/>
              <a:t>&lt;div&gt;</a:t>
            </a:r>
            <a:r>
              <a:rPr lang="ko-KR" altLang="en-US" dirty="0" err="1"/>
              <a:t>헬로우</a:t>
            </a:r>
            <a:r>
              <a:rPr lang="en-US" altLang="ko-KR" dirty="0"/>
              <a:t>~~&lt;span&gt;</a:t>
            </a:r>
            <a:r>
              <a:rPr lang="ko-KR" altLang="en-US" dirty="0"/>
              <a:t>오늘도  즐겁게</a:t>
            </a:r>
            <a:r>
              <a:rPr lang="en-US" altLang="ko-KR" dirty="0"/>
              <a:t>~</a:t>
            </a:r>
            <a:r>
              <a:rPr lang="ko-KR" altLang="en-US" dirty="0"/>
              <a:t>열심히</a:t>
            </a:r>
            <a:r>
              <a:rPr lang="en-US" altLang="ko-KR" dirty="0"/>
              <a:t>!&lt;/span&gt;&lt;/div&gt;</a:t>
            </a:r>
          </a:p>
          <a:p>
            <a:pPr marL="0" indent="0">
              <a:buNone/>
            </a:pPr>
            <a:r>
              <a:rPr lang="en-US" altLang="ko-KR" dirty="0"/>
              <a:t>&lt;p&gt;Hello </a:t>
            </a:r>
            <a:r>
              <a:rPr lang="en-US" altLang="ko-KR" dirty="0" err="1"/>
              <a:t>jQuery</a:t>
            </a:r>
            <a:r>
              <a:rPr lang="en-US" altLang="ko-KR" dirty="0"/>
              <a:t>! &lt;span&gt;Thanks, </a:t>
            </a:r>
            <a:r>
              <a:rPr lang="en-US" altLang="ko-KR" dirty="0" err="1"/>
              <a:t>jQuery</a:t>
            </a:r>
            <a:r>
              <a:rPr lang="en-US" altLang="ko-KR" dirty="0"/>
              <a:t>!&lt;/span&gt;&lt;/p&gt;</a:t>
            </a:r>
          </a:p>
          <a:p>
            <a:pPr marL="0" indent="0">
              <a:buNone/>
            </a:pPr>
            <a:r>
              <a:rPr lang="en-US" altLang="ko-KR" dirty="0"/>
              <a:t>&lt;div class="</a:t>
            </a:r>
            <a:r>
              <a:rPr lang="en-US" altLang="ko-KR" dirty="0" err="1"/>
              <a:t>myClass</a:t>
            </a:r>
            <a:r>
              <a:rPr lang="en-US" altLang="ko-KR" dirty="0"/>
              <a:t>"&gt;</a:t>
            </a:r>
            <a:r>
              <a:rPr lang="en-US" altLang="ko-KR" dirty="0" err="1"/>
              <a:t>jQuery</a:t>
            </a:r>
            <a:r>
              <a:rPr lang="en-US" altLang="ko-KR" dirty="0"/>
              <a:t>!&lt;/div&gt;</a:t>
            </a:r>
          </a:p>
          <a:p>
            <a:pPr marL="0" indent="0">
              <a:buNone/>
            </a:pPr>
            <a:r>
              <a:rPr lang="en-US" altLang="ko-KR" dirty="0"/>
              <a:t>&lt;span class="</a:t>
            </a:r>
            <a:r>
              <a:rPr lang="en-US" altLang="ko-KR" dirty="0" err="1"/>
              <a:t>notMyClass</a:t>
            </a:r>
            <a:r>
              <a:rPr lang="en-US" altLang="ko-KR" dirty="0"/>
              <a:t>"&gt;</a:t>
            </a:r>
            <a:r>
              <a:rPr lang="ko-KR" altLang="en-US" dirty="0"/>
              <a:t>쉬운 </a:t>
            </a:r>
            <a:r>
              <a:rPr lang="en-US" altLang="ko-KR" dirty="0" err="1"/>
              <a:t>jQuery</a:t>
            </a:r>
            <a:r>
              <a:rPr lang="en-US" altLang="ko-KR" dirty="0"/>
              <a:t>~~!&lt;/span&gt;</a:t>
            </a:r>
          </a:p>
          <a:p>
            <a:pPr marL="0" indent="0">
              <a:buNone/>
            </a:pPr>
            <a:r>
              <a:rPr lang="en-US" altLang="ko-KR" dirty="0"/>
              <a:t>&lt;div&gt;&lt;/div&gt;</a:t>
            </a:r>
          </a:p>
          <a:p>
            <a:pPr marL="0" indent="0">
              <a:buNone/>
            </a:pPr>
            <a:r>
              <a:rPr lang="en-US" altLang="ko-KR" dirty="0"/>
              <a:t>&lt;</a:t>
            </a:r>
            <a:r>
              <a:rPr lang="en-US" altLang="ko-KR" dirty="0" err="1"/>
              <a:t>br</a:t>
            </a:r>
            <a:r>
              <a:rPr lang="en-US" altLang="ko-KR" dirty="0"/>
              <a:t>&gt;&lt;</a:t>
            </a:r>
            <a:r>
              <a:rPr lang="en-US" altLang="ko-KR" dirty="0" err="1"/>
              <a:t>br</a:t>
            </a:r>
            <a:r>
              <a:rPr lang="en-US" altLang="ko-KR" dirty="0"/>
              <a:t>&gt;&lt;hr color="blue"&gt;&lt;</a:t>
            </a:r>
            <a:r>
              <a:rPr lang="en-US" altLang="ko-KR" dirty="0" err="1"/>
              <a:t>br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r>
              <a:rPr lang="en-US" altLang="ko-KR" dirty="0"/>
              <a:t>&lt;/body&gt;</a:t>
            </a:r>
            <a:endParaRPr lang="ko-KR" altLang="en-US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68943" y="1225586"/>
            <a:ext cx="3124200" cy="258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내용필터 </a:t>
            </a:r>
            <a:r>
              <a:rPr lang="en-US" altLang="ko-KR" dirty="0" smtClean="0"/>
              <a:t>2-1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5665537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20540</TotalTime>
  <Words>1228</Words>
  <Application>Microsoft Office PowerPoint</Application>
  <PresentationFormat>화면 슬라이드 쇼(4:3)</PresentationFormat>
  <Paragraphs>222</Paragraphs>
  <Slides>24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5" baseType="lpstr">
      <vt:lpstr>1_Crayons</vt:lpstr>
      <vt:lpstr>슬라이드 1</vt:lpstr>
      <vt:lpstr>필터</vt:lpstr>
      <vt:lpstr>기본필터1</vt:lpstr>
      <vt:lpstr>기본필터1-1</vt:lpstr>
      <vt:lpstr>기본필터1-2</vt:lpstr>
      <vt:lpstr>기본필터 1-3</vt:lpstr>
      <vt:lpstr>기본필터 1-4</vt:lpstr>
      <vt:lpstr>내용필터2</vt:lpstr>
      <vt:lpstr>내용필터 2-1</vt:lpstr>
      <vt:lpstr>내용필터 2-2</vt:lpstr>
      <vt:lpstr>내용필터 2-3</vt:lpstr>
      <vt:lpstr>자식필터 3 -</vt:lpstr>
      <vt:lpstr>자식필터 3-1</vt:lpstr>
      <vt:lpstr>자식필터 3-2</vt:lpstr>
      <vt:lpstr>Form상태4</vt:lpstr>
      <vt:lpstr>Form상태4-1</vt:lpstr>
      <vt:lpstr>Form상태4-2</vt:lpstr>
      <vt:lpstr>Form상태 4-3(:checkbox:checked)</vt:lpstr>
      <vt:lpstr>*val()</vt:lpstr>
      <vt:lpstr>Form상태 4-4(option:selected)</vt:lpstr>
      <vt:lpstr>필터 5-기타 필터</vt:lpstr>
      <vt:lpstr>기타 필터5-1 (hidden visible)</vt:lpstr>
      <vt:lpstr>기타필터 5-2(hidden visible)</vt:lpstr>
      <vt:lpstr>기타필터 5-3(hidden visible)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bms</cp:lastModifiedBy>
  <cp:revision>2065</cp:revision>
  <dcterms:created xsi:type="dcterms:W3CDTF">2007-06-29T06:43:39Z</dcterms:created>
  <dcterms:modified xsi:type="dcterms:W3CDTF">2020-02-11T03:39:55Z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