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2"/>
  </p:notesMasterIdLst>
  <p:handoutMasterIdLst>
    <p:handoutMasterId r:id="rId23"/>
  </p:handoutMasterIdLst>
  <p:sldIdLst>
    <p:sldId id="914" r:id="rId2"/>
    <p:sldId id="754" r:id="rId3"/>
    <p:sldId id="757" r:id="rId4"/>
    <p:sldId id="648" r:id="rId5"/>
    <p:sldId id="917" r:id="rId6"/>
    <p:sldId id="788" r:id="rId7"/>
    <p:sldId id="789" r:id="rId8"/>
    <p:sldId id="770" r:id="rId9"/>
    <p:sldId id="790" r:id="rId10"/>
    <p:sldId id="758" r:id="rId11"/>
    <p:sldId id="765" r:id="rId12"/>
    <p:sldId id="769" r:id="rId13"/>
    <p:sldId id="918" r:id="rId14"/>
    <p:sldId id="921" r:id="rId15"/>
    <p:sldId id="791" r:id="rId16"/>
    <p:sldId id="783" r:id="rId17"/>
    <p:sldId id="845" r:id="rId18"/>
    <p:sldId id="847" r:id="rId19"/>
    <p:sldId id="919" r:id="rId20"/>
    <p:sldId id="920" r:id="rId21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99FF"/>
    <a:srgbClr val="000066"/>
    <a:srgbClr val="3366FF"/>
    <a:srgbClr val="000099"/>
    <a:srgbClr val="0066FF"/>
    <a:srgbClr val="0000FF"/>
    <a:srgbClr val="CCFFCC"/>
    <a:srgbClr val="FF9999"/>
    <a:srgbClr val="FFFFFF"/>
    <a:srgbClr val="CC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3525" autoAdjust="0"/>
  </p:normalViewPr>
  <p:slideViewPr>
    <p:cSldViewPr snapToGrid="0">
      <p:cViewPr>
        <p:scale>
          <a:sx n="112" d="100"/>
          <a:sy n="112" d="100"/>
        </p:scale>
        <p:origin x="-172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3618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9" name="Group 192"/>
          <p:cNvGrpSpPr>
            <a:grpSpLocks/>
          </p:cNvGrpSpPr>
          <p:nvPr/>
        </p:nvGrpSpPr>
        <p:grpSpPr bwMode="auto"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 pitchFamily="2" charset="2"/>
        <a:buChar char="u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 pitchFamily="2" charset="2"/>
        <a:buChar char="l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 pitchFamily="2" charset="2"/>
        <a:buChar char="§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 pitchFamily="2" charset="2"/>
        <a:buChar char="ü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0946" y="5034579"/>
            <a:ext cx="294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jQuery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이벤트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56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80160"/>
            <a:ext cx="8661270" cy="5031430"/>
          </a:xfrm>
        </p:spPr>
        <p:txBody>
          <a:bodyPr/>
          <a:lstStyle/>
          <a:p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처리 금지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smtClean="0"/>
              <a:t>script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="jquery-3.4.1.min.js"&gt;&lt;/</a:t>
            </a:r>
            <a:r>
              <a:rPr lang="en-US" altLang="ko-KR" dirty="0"/>
              <a:t>script&gt;</a:t>
            </a:r>
          </a:p>
          <a:p>
            <a:pPr marL="0" indent="0">
              <a:buNone/>
            </a:pPr>
            <a:r>
              <a:rPr lang="en-US" altLang="ko-KR" dirty="0"/>
              <a:t> &lt;script&gt;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/>
              <a:t>script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&lt;body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&lt;p&gt;&lt;a id="link" </a:t>
            </a:r>
            <a:r>
              <a:rPr lang="en-US" altLang="ko-KR" dirty="0" err="1"/>
              <a:t>href</a:t>
            </a:r>
            <a:r>
              <a:rPr lang="en-US" altLang="ko-KR" dirty="0"/>
              <a:t>="http://www.naver.com"&gt;</a:t>
            </a:r>
            <a:r>
              <a:rPr lang="ko-KR" altLang="en-US" dirty="0" err="1"/>
              <a:t>네이버</a:t>
            </a:r>
            <a:r>
              <a:rPr lang="ko-KR" altLang="en-US" dirty="0"/>
              <a:t> </a:t>
            </a:r>
            <a:r>
              <a:rPr lang="en-US" altLang="ko-KR" dirty="0"/>
              <a:t>&lt;/a&gt;</a:t>
            </a:r>
            <a:r>
              <a:rPr lang="ko-KR" altLang="en-US" dirty="0"/>
              <a:t>로 이동 </a:t>
            </a:r>
            <a:r>
              <a:rPr lang="en-US" altLang="ko-KR" dirty="0"/>
              <a:t>&lt;/p&gt;</a:t>
            </a:r>
          </a:p>
          <a:p>
            <a:pPr marL="0" indent="0">
              <a:buNone/>
            </a:pPr>
            <a:r>
              <a:rPr lang="en-US" altLang="ko-KR" dirty="0"/>
              <a:t>&lt;/body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preventDefault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727700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941" y="1290917"/>
            <a:ext cx="8628997" cy="49592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&lt;body&gt; 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&lt;h1&gt; </a:t>
            </a:r>
            <a:r>
              <a:rPr lang="ko-KR" altLang="en-US" dirty="0" err="1"/>
              <a:t>큰제목안에</a:t>
            </a:r>
            <a:r>
              <a:rPr lang="ko-KR" altLang="en-US" dirty="0"/>
              <a:t> </a:t>
            </a:r>
            <a:r>
              <a:rPr lang="en-US" altLang="ko-KR" dirty="0"/>
              <a:t>&lt;span&gt; </a:t>
            </a:r>
            <a:r>
              <a:rPr lang="ko-KR" altLang="en-US" dirty="0"/>
              <a:t>작은 영역</a:t>
            </a:r>
            <a:r>
              <a:rPr lang="en-US" altLang="ko-KR" dirty="0"/>
              <a:t>&lt;/span&gt;</a:t>
            </a:r>
            <a:r>
              <a:rPr lang="ko-KR" altLang="en-US" dirty="0"/>
              <a:t>이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&lt;/h1&gt;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en-US" altLang="ko-KR" dirty="0"/>
              <a:t>&lt;/body&gt; </a:t>
            </a:r>
          </a:p>
          <a:p>
            <a:pPr marL="0" indent="0">
              <a:buNone/>
            </a:pPr>
            <a:r>
              <a:rPr lang="en-US" altLang="ko-KR" dirty="0" smtClean="0"/>
              <a:t>span</a:t>
            </a:r>
            <a:r>
              <a:rPr lang="ko-KR" altLang="en-US" dirty="0"/>
              <a:t>에 클릭 이벤트 핸들러 </a:t>
            </a:r>
            <a:r>
              <a:rPr lang="en-US" altLang="ko-KR" dirty="0"/>
              <a:t>– </a:t>
            </a:r>
            <a:r>
              <a:rPr lang="ko-KR" altLang="en-US" dirty="0"/>
              <a:t>배경색 변경 </a:t>
            </a:r>
            <a:r>
              <a:rPr lang="en-US" altLang="ko-KR" dirty="0"/>
              <a:t>, </a:t>
            </a:r>
            <a:r>
              <a:rPr lang="ko-KR" altLang="en-US" dirty="0"/>
              <a:t>빨강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h1</a:t>
            </a:r>
            <a:r>
              <a:rPr lang="ko-KR" altLang="en-US" dirty="0" smtClean="0"/>
              <a:t>에 클릭 이벤트 핸들러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배경색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그린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-----------------------------------------------------------------------------------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span</a:t>
            </a:r>
            <a:r>
              <a:rPr lang="ko-KR" altLang="en-US" dirty="0"/>
              <a:t>을 클릭해도 </a:t>
            </a:r>
            <a:r>
              <a:rPr lang="en-US" altLang="ko-KR" dirty="0"/>
              <a:t>h1</a:t>
            </a:r>
            <a:r>
              <a:rPr lang="ko-KR" altLang="en-US" dirty="0"/>
              <a:t>에 이벤트가 전달 되지 않도록 해야 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H1 </a:t>
            </a:r>
            <a:r>
              <a:rPr lang="ko-KR" altLang="en-US" dirty="0" smtClean="0"/>
              <a:t>이벤트가 실행 되지 않도록 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4856" y="3292849"/>
            <a:ext cx="43529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0130" y="3812745"/>
            <a:ext cx="41910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stopPropagation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942174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1269402"/>
            <a:ext cx="8639754" cy="501306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&lt;body&gt;</a:t>
            </a:r>
          </a:p>
          <a:p>
            <a:pPr marL="0" indent="0">
              <a:buNone/>
            </a:pPr>
            <a:r>
              <a:rPr lang="en-US" altLang="ko-KR" dirty="0" smtClean="0"/>
              <a:t>  &lt;div&gt;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        </a:t>
            </a:r>
            <a:r>
              <a:rPr lang="en-US" altLang="ko-KR" dirty="0" smtClean="0"/>
              <a:t>&lt;</a:t>
            </a:r>
            <a:r>
              <a:rPr lang="en-US" altLang="ko-KR" dirty="0" smtClean="0"/>
              <a:t>span&gt;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            </a:t>
            </a:r>
            <a:r>
              <a:rPr lang="en-US" altLang="ko-KR" dirty="0" smtClean="0"/>
              <a:t> </a:t>
            </a:r>
            <a:r>
              <a:rPr lang="en-US" altLang="ko-KR" dirty="0" smtClean="0"/>
              <a:t>&lt;button&gt; </a:t>
            </a:r>
            <a:r>
              <a:rPr lang="ko-KR" altLang="en-US" dirty="0" smtClean="0"/>
              <a:t>클릭하세요</a:t>
            </a:r>
            <a:r>
              <a:rPr lang="en-US" altLang="ko-KR" dirty="0" smtClean="0"/>
              <a:t>&lt;/button&gt; 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        </a:t>
            </a:r>
            <a:r>
              <a:rPr lang="en-US" altLang="ko-KR" dirty="0" smtClean="0"/>
              <a:t>&lt;/</a:t>
            </a:r>
            <a:r>
              <a:rPr lang="en-US" altLang="ko-KR" dirty="0" smtClean="0"/>
              <a:t>span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/>
              <a:t>&lt;/</a:t>
            </a:r>
            <a:r>
              <a:rPr lang="en-US" altLang="ko-KR" dirty="0" smtClean="0"/>
              <a:t>div&gt;</a:t>
            </a:r>
          </a:p>
          <a:p>
            <a:pPr marL="0" indent="0">
              <a:buNone/>
            </a:pPr>
            <a:r>
              <a:rPr lang="en-US" altLang="ko-KR" dirty="0" smtClean="0"/>
              <a:t>  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&gt;&lt;hr color="red"&gt;&lt;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&lt;/body&gt;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각각의 요소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 해당 요소에 </a:t>
            </a:r>
            <a:r>
              <a:rPr lang="en-US" altLang="ko-KR" dirty="0" smtClean="0"/>
              <a:t>style </a:t>
            </a:r>
            <a:r>
              <a:rPr lang="ko-KR" altLang="en-US" dirty="0" smtClean="0"/>
              <a:t>설정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안쪽의 </a:t>
            </a:r>
            <a:r>
              <a:rPr lang="ko-KR" altLang="en-US" dirty="0" err="1" smtClean="0"/>
              <a:t>요소클릭시</a:t>
            </a:r>
            <a:r>
              <a:rPr lang="ko-KR" altLang="en-US" dirty="0" smtClean="0"/>
              <a:t> 밖의 요소에 대한 이벤트는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실행되지 않게 한다 </a:t>
            </a:r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9817" y="3148542"/>
            <a:ext cx="2990850" cy="236220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stopPropagation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443465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69402"/>
            <a:ext cx="8650512" cy="5316593"/>
          </a:xfrm>
        </p:spPr>
        <p:txBody>
          <a:bodyPr/>
          <a:lstStyle/>
          <a:p>
            <a:pPr>
              <a:buNone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이벤트관련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/>
          </p:cNvGraphicFramePr>
          <p:nvPr/>
        </p:nvGraphicFramePr>
        <p:xfrm>
          <a:off x="426022" y="1142547"/>
          <a:ext cx="8212138" cy="4032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231"/>
                <a:gridCol w="5425907"/>
              </a:tblGrid>
              <a:tr h="4237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1127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bind(type, data,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fn, map)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매치돤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요소에 이벤트처리기를 </a:t>
                      </a:r>
                      <a:r>
                        <a:rPr lang="ko-KR" altLang="en-US" dirty="0" err="1" smtClean="0"/>
                        <a:t>바인딩한다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type : </a:t>
                      </a:r>
                      <a:r>
                        <a:rPr lang="ko-KR" altLang="en-US" dirty="0" smtClean="0"/>
                        <a:t>이벤트종류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data:fn</a:t>
                      </a:r>
                      <a:r>
                        <a:rPr lang="ko-KR" altLang="en-US" dirty="0" smtClean="0"/>
                        <a:t>의 파라미터값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dirty="0" smtClean="0"/>
                        <a:t>Version3.0 deprecated </a:t>
                      </a:r>
                    </a:p>
                    <a:p>
                      <a:pPr latinLnBrk="1"/>
                      <a:r>
                        <a:rPr lang="en-US" altLang="ko-KR" dirty="0" smtClean="0"/>
                        <a:t>Use the on() method instead</a:t>
                      </a:r>
                      <a:endParaRPr lang="ko-KR" altLang="en-US" dirty="0"/>
                    </a:p>
                  </a:txBody>
                  <a:tcPr/>
                </a:tc>
              </a:tr>
              <a:tr h="6606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unbind(type, fn)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매치돤</a:t>
                      </a:r>
                      <a:r>
                        <a:rPr lang="ko-KR" altLang="en-US" dirty="0" smtClean="0"/>
                        <a:t> 요소에 이벤트 처리기를 제거한다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Version3.0 deprecated </a:t>
                      </a:r>
                    </a:p>
                    <a:p>
                      <a:pPr latinLnBrk="1"/>
                      <a:r>
                        <a:rPr lang="en-US" altLang="ko-KR" dirty="0" smtClean="0"/>
                        <a:t>Use the off() method instead</a:t>
                      </a:r>
                      <a:endParaRPr lang="ko-KR" altLang="en-US" dirty="0"/>
                    </a:p>
                  </a:txBody>
                  <a:tcPr/>
                </a:tc>
              </a:tr>
              <a:tr h="7538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one(type, data, fn)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Bind()</a:t>
                      </a:r>
                      <a:r>
                        <a:rPr lang="ko-KR" altLang="en-US" dirty="0" smtClean="0"/>
                        <a:t>와 같지만 이벤트를 한번만 실행하고 자동으로 이벤트를 제거한다</a:t>
                      </a:r>
                      <a:endParaRPr lang="ko-KR" altLang="en-US" dirty="0"/>
                    </a:p>
                  </a:txBody>
                  <a:tcPr/>
                </a:tc>
              </a:tr>
              <a:tr h="7184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trigger(type)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매치된 요소에 대하여 이벤트 타입에 해당하는 이벤트처리기를 모두 실행한다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744967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69402"/>
            <a:ext cx="8650512" cy="5316593"/>
          </a:xfrm>
        </p:spPr>
        <p:txBody>
          <a:bodyPr/>
          <a:lstStyle/>
          <a:p>
            <a:pPr>
              <a:buNone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이벤트관련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/>
          </p:cNvGraphicFramePr>
          <p:nvPr/>
        </p:nvGraphicFramePr>
        <p:xfrm>
          <a:off x="426022" y="1142547"/>
          <a:ext cx="8212138" cy="446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231"/>
                <a:gridCol w="5425907"/>
              </a:tblGrid>
              <a:tr h="4237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7538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delegate(selector, type, fn)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매치돤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요소에 이벤트처리기를 </a:t>
                      </a:r>
                      <a:r>
                        <a:rPr lang="ko-KR" altLang="en-US" dirty="0" err="1" smtClean="0"/>
                        <a:t>바인딩한다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동적으로 작성된 새로운 요소에서도 이벤트실행 </a:t>
                      </a:r>
                      <a:r>
                        <a:rPr lang="en-US" altLang="ko-KR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dirty="0" smtClean="0"/>
                        <a:t>type : </a:t>
                      </a:r>
                      <a:r>
                        <a:rPr lang="ko-KR" altLang="en-US" dirty="0" smtClean="0"/>
                        <a:t>이벤트종류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data:fn</a:t>
                      </a:r>
                      <a:r>
                        <a:rPr lang="ko-KR" altLang="en-US" dirty="0" smtClean="0"/>
                        <a:t>의 파라미터값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dirty="0" smtClean="0"/>
                        <a:t>Version3.0 deprecated </a:t>
                      </a:r>
                    </a:p>
                    <a:p>
                      <a:pPr latinLnBrk="1"/>
                      <a:r>
                        <a:rPr lang="en-US" altLang="ko-KR" dirty="0" smtClean="0"/>
                        <a:t>Use the on() method instead</a:t>
                      </a:r>
                      <a:endParaRPr lang="ko-KR" altLang="en-US" dirty="0"/>
                    </a:p>
                  </a:txBody>
                  <a:tcPr/>
                </a:tc>
              </a:tr>
              <a:tr h="7184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undegate</a:t>
                      </a:r>
                      <a:r>
                        <a:rPr lang="en-US" altLang="ko-KR" dirty="0" smtClean="0"/>
                        <a:t>(selector, type,</a:t>
                      </a:r>
                      <a:r>
                        <a:rPr lang="en-US" altLang="ko-KR" baseline="0" dirty="0" smtClean="0"/>
                        <a:t> fn)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매치돤</a:t>
                      </a:r>
                      <a:r>
                        <a:rPr lang="ko-KR" altLang="en-US" dirty="0" smtClean="0"/>
                        <a:t> 요소에 이벤트 처리기를 제거한다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Version3.0 deprecated </a:t>
                      </a:r>
                    </a:p>
                    <a:p>
                      <a:pPr latinLnBrk="1"/>
                      <a:r>
                        <a:rPr lang="en-US" altLang="ko-KR" dirty="0" smtClean="0"/>
                        <a:t>Use the off() method instead</a:t>
                      </a:r>
                      <a:endParaRPr lang="ko-KR" altLang="en-US" dirty="0"/>
                    </a:p>
                  </a:txBody>
                  <a:tcPr/>
                </a:tc>
              </a:tr>
              <a:tr h="7184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on(type, data, fn, map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smtClean="0"/>
                        <a:t>on(type, selector, data,</a:t>
                      </a:r>
                      <a:r>
                        <a:rPr lang="en-US" altLang="ko-KR" baseline="0" dirty="0" smtClean="0"/>
                        <a:t> fn, map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매치돤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요소에 이벤트처리기를 </a:t>
                      </a:r>
                      <a:r>
                        <a:rPr lang="ko-KR" altLang="en-US" dirty="0" err="1" smtClean="0"/>
                        <a:t>바인딩한다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bind 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baseline="0" dirty="0" smtClean="0"/>
                        <a:t>  delegate </a:t>
                      </a:r>
                      <a:r>
                        <a:rPr lang="ko-KR" altLang="en-US" baseline="0" dirty="0" smtClean="0"/>
                        <a:t>방식</a:t>
                      </a:r>
                      <a:endParaRPr lang="ko-KR" altLang="en-US" dirty="0"/>
                    </a:p>
                  </a:txBody>
                  <a:tcPr/>
                </a:tc>
              </a:tr>
              <a:tr h="7184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off(event, selector, fn)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매치돤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요소에 이벤트처리기를 제거한다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744967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80161"/>
            <a:ext cx="8661270" cy="5215890"/>
          </a:xfrm>
        </p:spPr>
        <p:txBody>
          <a:bodyPr/>
          <a:lstStyle/>
          <a:p>
            <a:r>
              <a:rPr lang="en-US" altLang="ko-KR" sz="1800" dirty="0" smtClean="0"/>
              <a:t>bind()</a:t>
            </a:r>
            <a:r>
              <a:rPr lang="ko-KR" altLang="en-US" sz="1800" dirty="0" err="1" smtClean="0"/>
              <a:t>메소드는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선택자로</a:t>
            </a:r>
            <a:r>
              <a:rPr lang="ko-KR" altLang="en-US" sz="1800" dirty="0" smtClean="0"/>
              <a:t> 검색한 모든 </a:t>
            </a:r>
            <a:r>
              <a:rPr lang="ko-KR" altLang="en-US" sz="1800" dirty="0" err="1" smtClean="0"/>
              <a:t>엘리먼트에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핸들러를</a:t>
            </a:r>
            <a:r>
              <a:rPr lang="ko-KR" altLang="en-US" sz="1800" dirty="0" smtClean="0"/>
              <a:t> 등록한다 </a:t>
            </a:r>
            <a:endParaRPr lang="en-US" altLang="ko-KR" sz="1800" dirty="0" smtClean="0"/>
          </a:p>
          <a:p>
            <a:r>
              <a:rPr lang="en-US" altLang="ko-KR" sz="1800" dirty="0" smtClean="0"/>
              <a:t>$(‘h1’)</a:t>
            </a:r>
            <a:r>
              <a:rPr lang="ko-KR" altLang="en-US" sz="1800" dirty="0" smtClean="0"/>
              <a:t>의 검색 결과가 몇개이는가에 상관없이 문서내의 모든 </a:t>
            </a:r>
            <a:r>
              <a:rPr lang="en-US" altLang="ko-KR" sz="1800" dirty="0" smtClean="0"/>
              <a:t>&lt;h1&gt;</a:t>
            </a:r>
            <a:r>
              <a:rPr lang="ko-KR" altLang="en-US" sz="1800" dirty="0" err="1" smtClean="0"/>
              <a:t>엘리먼트에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똑같은 </a:t>
            </a:r>
            <a:r>
              <a:rPr lang="ko-KR" altLang="en-US" sz="1800" dirty="0" err="1" smtClean="0"/>
              <a:t>핸들러가</a:t>
            </a:r>
            <a:r>
              <a:rPr lang="ko-KR" altLang="en-US" sz="1800" dirty="0" smtClean="0"/>
              <a:t> 등록 된다 </a:t>
            </a:r>
            <a:endParaRPr lang="en-US" altLang="ko-KR" sz="1800" dirty="0" smtClean="0"/>
          </a:p>
          <a:p>
            <a:r>
              <a:rPr lang="ko-KR" altLang="en-US" sz="1800" dirty="0" smtClean="0"/>
              <a:t>그러나 새</a:t>
            </a:r>
            <a:r>
              <a:rPr lang="ko-KR" altLang="en-US" sz="1800" dirty="0"/>
              <a:t>로</a:t>
            </a:r>
            <a:r>
              <a:rPr lang="ko-KR" altLang="en-US" sz="1800" dirty="0" smtClean="0"/>
              <a:t> 추가되는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엘리먼트에는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핸들러가</a:t>
            </a:r>
            <a:r>
              <a:rPr lang="ko-KR" altLang="en-US" sz="1800" dirty="0" smtClean="0"/>
              <a:t> 지정되지 않아 이벤트가 발생해도 </a:t>
            </a:r>
            <a:r>
              <a:rPr lang="ko-KR" altLang="en-US" sz="1800" dirty="0" err="1" smtClean="0"/>
              <a:t>핸들러가</a:t>
            </a:r>
            <a:r>
              <a:rPr lang="ko-KR" altLang="en-US" sz="1800" dirty="0" smtClean="0"/>
              <a:t> 호출되지 않는다 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미래에 추가될 </a:t>
            </a:r>
            <a:r>
              <a:rPr lang="ko-KR" altLang="en-US" sz="1800" dirty="0" err="1" smtClean="0"/>
              <a:t>엘리먼트에</a:t>
            </a:r>
            <a:r>
              <a:rPr lang="ko-KR" altLang="en-US" sz="1800" dirty="0" smtClean="0"/>
              <a:t> 대해서도 </a:t>
            </a:r>
            <a:r>
              <a:rPr lang="ko-KR" altLang="en-US" sz="1800" dirty="0" err="1" smtClean="0"/>
              <a:t>핸들러를</a:t>
            </a:r>
            <a:r>
              <a:rPr lang="ko-KR" altLang="en-US" sz="1800" dirty="0" smtClean="0"/>
              <a:t> 미리 등록하는 </a:t>
            </a:r>
            <a:r>
              <a:rPr lang="ko-KR" altLang="en-US" sz="1800" dirty="0" err="1" smtClean="0"/>
              <a:t>메서드가</a:t>
            </a:r>
            <a:r>
              <a:rPr lang="ko-KR" altLang="en-US" sz="1800" dirty="0" smtClean="0"/>
              <a:t> 필요 </a:t>
            </a:r>
            <a:r>
              <a:rPr lang="en-US" altLang="ko-KR" sz="1800" dirty="0" smtClean="0"/>
              <a:t>-  $(document).delegate(</a:t>
            </a:r>
            <a:r>
              <a:rPr lang="ko-KR" altLang="en-US" sz="1800" dirty="0" err="1" smtClean="0"/>
              <a:t>선택자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이벤트명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핸들러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);</a:t>
            </a:r>
          </a:p>
          <a:p>
            <a:r>
              <a:rPr lang="ko-KR" altLang="en-US" sz="1800" dirty="0" smtClean="0"/>
              <a:t>특정 </a:t>
            </a:r>
            <a:r>
              <a:rPr lang="ko-KR" altLang="en-US" sz="1800" dirty="0" err="1" smtClean="0"/>
              <a:t>엘리먼트에</a:t>
            </a:r>
            <a:r>
              <a:rPr lang="ko-KR" altLang="en-US" sz="1800" dirty="0" smtClean="0"/>
              <a:t> 대해 </a:t>
            </a:r>
            <a:r>
              <a:rPr lang="ko-KR" altLang="en-US" sz="1800" dirty="0" err="1" smtClean="0"/>
              <a:t>핸들러를</a:t>
            </a:r>
            <a:r>
              <a:rPr lang="ko-KR" altLang="en-US" sz="1800" dirty="0" smtClean="0"/>
              <a:t> 지금 당장 등록하는 것이 아니라 </a:t>
            </a:r>
            <a:endParaRPr lang="en-US" altLang="ko-KR" sz="1800" dirty="0" smtClean="0"/>
          </a:p>
          <a:p>
            <a:r>
              <a:rPr lang="ko-KR" altLang="en-US" sz="1800" dirty="0" smtClean="0"/>
              <a:t>문서가 </a:t>
            </a:r>
            <a:r>
              <a:rPr lang="ko-KR" altLang="en-US" sz="1800" dirty="0" err="1" smtClean="0"/>
              <a:t>변경될때마다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핸들러가</a:t>
            </a:r>
            <a:r>
              <a:rPr lang="ko-KR" altLang="en-US" sz="1800" dirty="0" smtClean="0"/>
              <a:t> 등록되어야 하므로 </a:t>
            </a:r>
            <a:r>
              <a:rPr lang="en-US" altLang="ko-KR" sz="1800" dirty="0" smtClean="0"/>
              <a:t>document</a:t>
            </a:r>
            <a:r>
              <a:rPr lang="ko-KR" altLang="en-US" sz="1800" dirty="0" smtClean="0"/>
              <a:t>수준에서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호출한다 </a:t>
            </a:r>
            <a:r>
              <a:rPr lang="en-US" altLang="ko-KR" sz="1800" dirty="0" smtClean="0"/>
              <a:t>(document </a:t>
            </a:r>
            <a:r>
              <a:rPr lang="ko-KR" altLang="en-US" sz="1800" dirty="0" smtClean="0"/>
              <a:t>는 이벤트  대상객체의 부모가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될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 수 있다</a:t>
            </a:r>
            <a:r>
              <a:rPr lang="en-US" altLang="ko-KR" sz="1800" dirty="0" smtClean="0"/>
              <a:t>)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이처럼 </a:t>
            </a:r>
            <a:r>
              <a:rPr lang="ko-KR" altLang="en-US" sz="1800" dirty="0" err="1" smtClean="0"/>
              <a:t>실행중에</a:t>
            </a:r>
            <a:r>
              <a:rPr lang="ko-KR" altLang="en-US" sz="1800" dirty="0" smtClean="0"/>
              <a:t> 자동으로 등록되는 </a:t>
            </a:r>
            <a:r>
              <a:rPr lang="ko-KR" altLang="en-US" sz="1800" dirty="0" err="1" smtClean="0"/>
              <a:t>살아았는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핸들러를</a:t>
            </a:r>
            <a:r>
              <a:rPr lang="ko-KR" altLang="en-US" sz="1800" dirty="0" smtClean="0"/>
              <a:t> 라이브 </a:t>
            </a:r>
            <a:r>
              <a:rPr lang="ko-KR" altLang="en-US" sz="1800" dirty="0" err="1" smtClean="0"/>
              <a:t>핸들러</a:t>
            </a:r>
            <a:r>
              <a:rPr lang="ko-KR" altLang="en-US" sz="1800" dirty="0" smtClean="0"/>
              <a:t> 라고 한다 </a:t>
            </a:r>
            <a:r>
              <a:rPr lang="en-US" altLang="ko-KR" sz="1800" dirty="0" smtClean="0"/>
              <a:t>. </a:t>
            </a:r>
          </a:p>
          <a:p>
            <a:r>
              <a:rPr lang="en-US" altLang="ko-KR" sz="1800" dirty="0" smtClean="0"/>
              <a:t>version 3.0</a:t>
            </a:r>
            <a:r>
              <a:rPr lang="ko-KR" altLang="en-US" sz="1800" dirty="0" smtClean="0"/>
              <a:t>에서 모든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이벤트 등록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통합하는 </a:t>
            </a:r>
            <a:r>
              <a:rPr lang="ko-KR" altLang="en-US" sz="1800" dirty="0" err="1" smtClean="0"/>
              <a:t>메소드가</a:t>
            </a:r>
            <a:r>
              <a:rPr lang="ko-KR" altLang="en-US" sz="1800" dirty="0" smtClean="0"/>
              <a:t> 새로 도입  </a:t>
            </a:r>
            <a:r>
              <a:rPr lang="en-US" altLang="ko-KR" sz="1800" dirty="0" smtClean="0"/>
              <a:t>: on(</a:t>
            </a:r>
            <a:r>
              <a:rPr lang="ko-KR" altLang="en-US" sz="1800" dirty="0" err="1" smtClean="0"/>
              <a:t>이벤트명</a:t>
            </a:r>
            <a:r>
              <a:rPr lang="en-US" altLang="ko-KR" sz="1800" dirty="0" smtClean="0"/>
              <a:t>, [</a:t>
            </a:r>
            <a:r>
              <a:rPr lang="ko-KR" altLang="en-US" sz="1800" dirty="0" err="1" smtClean="0"/>
              <a:t>선택자</a:t>
            </a:r>
            <a:r>
              <a:rPr lang="en-US" altLang="ko-KR" sz="1800" dirty="0" smtClean="0"/>
              <a:t>], </a:t>
            </a:r>
            <a:r>
              <a:rPr lang="ko-KR" altLang="en-US" sz="1800" dirty="0" err="1" smtClean="0"/>
              <a:t>핸들러</a:t>
            </a:r>
            <a:r>
              <a:rPr lang="en-US" altLang="ko-KR" sz="1800" dirty="0" smtClean="0"/>
              <a:t>) </a:t>
            </a:r>
            <a:r>
              <a:rPr lang="en-US" altLang="ko-KR" sz="1800" dirty="0" smtClean="0"/>
              <a:t>  </a:t>
            </a:r>
            <a:r>
              <a:rPr lang="en-US" altLang="ko-KR" sz="1800" dirty="0" smtClean="0"/>
              <a:t>off(</a:t>
            </a:r>
            <a:r>
              <a:rPr lang="ko-KR" altLang="en-US" sz="1800" dirty="0" smtClean="0"/>
              <a:t> </a:t>
            </a:r>
            <a:r>
              <a:rPr lang="ko-KR" altLang="en-US" sz="1800" dirty="0" err="1"/>
              <a:t>이벤트명</a:t>
            </a:r>
            <a:r>
              <a:rPr lang="en-US" altLang="ko-KR" sz="1800" dirty="0"/>
              <a:t>, [</a:t>
            </a:r>
            <a:r>
              <a:rPr lang="ko-KR" altLang="en-US" sz="1800" dirty="0" err="1"/>
              <a:t>선택자</a:t>
            </a:r>
            <a:r>
              <a:rPr lang="en-US" altLang="ko-KR" sz="1800" dirty="0"/>
              <a:t>], </a:t>
            </a:r>
            <a:r>
              <a:rPr lang="ko-KR" altLang="en-US" sz="1800" dirty="0" err="1" smtClean="0"/>
              <a:t>핸들러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err="1" smtClean="0"/>
              <a:t>선택자</a:t>
            </a:r>
            <a:r>
              <a:rPr lang="ko-KR" altLang="en-US" sz="1800" dirty="0" smtClean="0"/>
              <a:t> 가 있으면 </a:t>
            </a:r>
            <a:r>
              <a:rPr lang="en-US" altLang="ko-KR" sz="1800" dirty="0" smtClean="0"/>
              <a:t>delegate</a:t>
            </a:r>
            <a:r>
              <a:rPr lang="ko-KR" altLang="en-US" sz="1800" dirty="0" smtClean="0"/>
              <a:t>와 같고 없으면 </a:t>
            </a:r>
            <a:r>
              <a:rPr lang="en-US" altLang="ko-KR" sz="1800" dirty="0" smtClean="0"/>
              <a:t>bind</a:t>
            </a:r>
            <a:r>
              <a:rPr lang="ko-KR" altLang="en-US" sz="1800" dirty="0" smtClean="0"/>
              <a:t>와 같다 </a:t>
            </a:r>
            <a:endParaRPr lang="ko-KR" altLang="en-US" sz="1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delegate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214692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on(), off()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이용하여 작성</a:t>
            </a:r>
            <a:endParaRPr lang="en-US" altLang="ko-KR" dirty="0" smtClean="0"/>
          </a:p>
          <a:p>
            <a:r>
              <a:rPr lang="en-US" altLang="ko-KR" dirty="0" smtClean="0"/>
              <a:t>delegate </a:t>
            </a:r>
            <a:r>
              <a:rPr lang="ko-KR" altLang="en-US" dirty="0" smtClean="0"/>
              <a:t>기능  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80331" y="2541588"/>
            <a:ext cx="3865563" cy="153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delegate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undelegate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991119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4775" y="230393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69401"/>
            <a:ext cx="8672027" cy="521745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div id="header"&gt;</a:t>
            </a:r>
          </a:p>
          <a:p>
            <a:pPr marL="0" indent="0">
              <a:buNone/>
            </a:pPr>
            <a:r>
              <a:rPr lang="en-US" altLang="ko-KR" dirty="0" smtClean="0"/>
              <a:t>   &lt;</a:t>
            </a:r>
            <a:r>
              <a:rPr lang="en-US" altLang="ko-KR" dirty="0"/>
              <a:t>h2&gt; Jump for Joy Sale &lt;/h2&gt;</a:t>
            </a:r>
          </a:p>
          <a:p>
            <a:pPr marL="0" indent="0">
              <a:buNone/>
            </a:pPr>
            <a:r>
              <a:rPr lang="en-US" altLang="ko-KR" dirty="0"/>
              <a:t>&lt;/div&gt;</a:t>
            </a:r>
          </a:p>
          <a:p>
            <a:pPr marL="0" indent="0">
              <a:buNone/>
            </a:pPr>
            <a:r>
              <a:rPr lang="en-US" altLang="ko-KR" dirty="0"/>
              <a:t>&lt;div id="main"&gt;</a:t>
            </a:r>
          </a:p>
          <a:p>
            <a:pPr marL="0" indent="0">
              <a:buNone/>
            </a:pPr>
            <a:r>
              <a:rPr lang="en-US" altLang="ko-KR" dirty="0"/>
              <a:t>   &lt;div class="</a:t>
            </a:r>
            <a:r>
              <a:rPr lang="en-US" altLang="ko-KR" dirty="0" err="1"/>
              <a:t>guess_box</a:t>
            </a:r>
            <a:r>
              <a:rPr lang="en-US" altLang="ko-KR" dirty="0"/>
              <a:t>"&gt;&lt;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="./images/</a:t>
            </a:r>
            <a:r>
              <a:rPr lang="ko-KR" altLang="en-US" dirty="0"/>
              <a:t>풍차</a:t>
            </a:r>
            <a:r>
              <a:rPr lang="en-US" altLang="ko-KR" dirty="0"/>
              <a:t>.jpg" /&gt;&lt;/div&gt;</a:t>
            </a:r>
          </a:p>
          <a:p>
            <a:pPr marL="0" indent="0">
              <a:buNone/>
            </a:pPr>
            <a:r>
              <a:rPr lang="en-US" altLang="ko-KR" dirty="0"/>
              <a:t>   &lt;div class="</a:t>
            </a:r>
            <a:r>
              <a:rPr lang="en-US" altLang="ko-KR" dirty="0" err="1"/>
              <a:t>guess_box</a:t>
            </a:r>
            <a:r>
              <a:rPr lang="en-US" altLang="ko-KR" dirty="0"/>
              <a:t>"&gt;&lt;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="./images/</a:t>
            </a:r>
            <a:r>
              <a:rPr lang="ko-KR" altLang="en-US" dirty="0" err="1"/>
              <a:t>대나무숲</a:t>
            </a:r>
            <a:r>
              <a:rPr lang="en-US" altLang="ko-KR" dirty="0"/>
              <a:t>.jpg" /&gt;&lt;/div&gt;</a:t>
            </a:r>
          </a:p>
          <a:p>
            <a:pPr marL="0" indent="0">
              <a:buNone/>
            </a:pPr>
            <a:r>
              <a:rPr lang="en-US" altLang="ko-KR" dirty="0"/>
              <a:t>   &lt;div class="</a:t>
            </a:r>
            <a:r>
              <a:rPr lang="en-US" altLang="ko-KR" dirty="0" err="1"/>
              <a:t>guess_box</a:t>
            </a:r>
            <a:r>
              <a:rPr lang="en-US" altLang="ko-KR" dirty="0"/>
              <a:t>"&gt;&lt;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="./images/</a:t>
            </a:r>
            <a:r>
              <a:rPr lang="ko-KR" altLang="en-US" dirty="0"/>
              <a:t>산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r>
              <a:rPr lang="en-US" altLang="ko-KR" dirty="0"/>
              <a:t>" /&gt;&lt;/div&gt;</a:t>
            </a:r>
          </a:p>
          <a:p>
            <a:pPr marL="0" indent="0">
              <a:buNone/>
            </a:pPr>
            <a:r>
              <a:rPr lang="en-US" altLang="ko-KR" dirty="0"/>
              <a:t>   &lt;div class="</a:t>
            </a:r>
            <a:r>
              <a:rPr lang="en-US" altLang="ko-KR" dirty="0" err="1"/>
              <a:t>guess_box</a:t>
            </a:r>
            <a:r>
              <a:rPr lang="en-US" altLang="ko-KR" dirty="0"/>
              <a:t>"&gt;&lt;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="./images/</a:t>
            </a:r>
            <a:r>
              <a:rPr lang="ko-KR" altLang="en-US" dirty="0"/>
              <a:t>셔틀콕</a:t>
            </a:r>
            <a:r>
              <a:rPr lang="en-US" altLang="ko-KR" dirty="0"/>
              <a:t>.jpg" /&gt;&lt;/div&gt;</a:t>
            </a:r>
          </a:p>
          <a:p>
            <a:pPr marL="0" indent="0">
              <a:buNone/>
            </a:pPr>
            <a:r>
              <a:rPr lang="en-US" altLang="ko-KR" dirty="0"/>
              <a:t>&lt;/div&gt;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40052" y="4150971"/>
            <a:ext cx="511492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301351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8564" y="155089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요구사항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58645"/>
            <a:ext cx="8650512" cy="496853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hover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en-US" altLang="ko-KR" dirty="0" err="1" smtClean="0"/>
              <a:t>mouseover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mouseout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로 파란색 테두리 </a:t>
            </a:r>
            <a:r>
              <a:rPr lang="ko-KR" altLang="en-US" dirty="0" err="1" smtClean="0"/>
              <a:t>설정및</a:t>
            </a:r>
            <a:r>
              <a:rPr lang="ko-KR" altLang="en-US" dirty="0" smtClean="0"/>
              <a:t> 해제 </a:t>
            </a:r>
            <a:r>
              <a:rPr lang="en-US" altLang="ko-KR" dirty="0" smtClean="0"/>
              <a:t>– class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guess_box</a:t>
            </a:r>
            <a:r>
              <a:rPr lang="en-US" altLang="ko-KR" dirty="0"/>
              <a:t> </a:t>
            </a:r>
            <a:r>
              <a:rPr lang="ko-KR" altLang="en-US" dirty="0" smtClean="0"/>
              <a:t>를 클릭하면  </a:t>
            </a:r>
            <a:r>
              <a:rPr lang="en-US" altLang="ko-KR" dirty="0" smtClean="0"/>
              <a:t>  </a:t>
            </a:r>
          </a:p>
          <a:p>
            <a:pPr marL="0" indent="0">
              <a:buNone/>
            </a:pPr>
            <a:r>
              <a:rPr lang="ko-KR" altLang="en-US" dirty="0" smtClean="0"/>
              <a:t>랜덤을 이용해서 </a:t>
            </a:r>
            <a:r>
              <a:rPr lang="ko-KR" altLang="en-US" dirty="0" err="1" smtClean="0"/>
              <a:t>할인률</a:t>
            </a:r>
            <a:r>
              <a:rPr lang="ko-KR" altLang="en-US" dirty="0" smtClean="0"/>
              <a:t> 구하기 </a:t>
            </a:r>
            <a:r>
              <a:rPr lang="en-US" altLang="ko-KR" dirty="0" smtClean="0"/>
              <a:t>(5~10</a:t>
            </a:r>
            <a:r>
              <a:rPr lang="ko-KR" altLang="en-US" dirty="0" smtClean="0"/>
              <a:t>사이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&lt;p&gt; </a:t>
            </a:r>
            <a:r>
              <a:rPr lang="ko-KR" altLang="en-US" dirty="0" smtClean="0"/>
              <a:t>할인율 </a:t>
            </a:r>
            <a:r>
              <a:rPr lang="en-US" altLang="ko-KR" dirty="0" smtClean="0"/>
              <a:t>: 7 % &lt;/p&gt; </a:t>
            </a:r>
            <a:r>
              <a:rPr lang="ko-KR" altLang="en-US" dirty="0" smtClean="0"/>
              <a:t>의 형태로 만들기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append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appendTo</a:t>
            </a:r>
            <a:r>
              <a:rPr lang="ko-KR" altLang="en-US" dirty="0" smtClean="0"/>
              <a:t>를 이용해서  </a:t>
            </a:r>
            <a:r>
              <a:rPr lang="ko-KR" altLang="en-US" dirty="0" err="1" smtClean="0"/>
              <a:t>할인률을</a:t>
            </a:r>
            <a:r>
              <a:rPr lang="ko-KR" altLang="en-US" dirty="0" smtClean="0"/>
              <a:t>  </a:t>
            </a:r>
            <a:r>
              <a:rPr lang="en-US" altLang="ko-KR" dirty="0" err="1" smtClean="0"/>
              <a:t>guess_box</a:t>
            </a:r>
            <a:r>
              <a:rPr lang="ko-KR" altLang="en-US" dirty="0" smtClean="0"/>
              <a:t>에 추가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클릭은 한번만 할 수 있게 한다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이벤트 해제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다른 </a:t>
            </a:r>
            <a:r>
              <a:rPr lang="en-US" altLang="ko-KR" dirty="0" err="1" smtClean="0"/>
              <a:t>guest_box</a:t>
            </a:r>
            <a:r>
              <a:rPr lang="ko-KR" altLang="en-US" dirty="0" smtClean="0"/>
              <a:t>를 클릭하면 그의  </a:t>
            </a:r>
            <a:r>
              <a:rPr lang="ko-KR" altLang="en-US" dirty="0" err="1" smtClean="0"/>
              <a:t>할인률은</a:t>
            </a:r>
            <a:r>
              <a:rPr lang="ko-KR" altLang="en-US" dirty="0" smtClean="0"/>
              <a:t> 지우고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ko-KR" altLang="en-US" dirty="0" smtClean="0"/>
              <a:t>현재 클릭한 </a:t>
            </a:r>
            <a:r>
              <a:rPr lang="en-US" altLang="ko-KR" dirty="0" err="1" smtClean="0"/>
              <a:t>guest_box</a:t>
            </a:r>
            <a:r>
              <a:rPr lang="ko-KR" altLang="en-US" dirty="0" smtClean="0"/>
              <a:t>의 할인율만 보여지게 한다 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228691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133" y="1573256"/>
            <a:ext cx="6849533" cy="243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301675"/>
            <a:ext cx="8650512" cy="4864949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/>
              <a:t>모든 이벤트의 정보를 </a:t>
            </a:r>
            <a:r>
              <a:rPr lang="en-US" altLang="ko-KR" dirty="0" smtClean="0"/>
              <a:t>event</a:t>
            </a:r>
            <a:r>
              <a:rPr lang="ko-KR" altLang="en-US" dirty="0" smtClean="0"/>
              <a:t>객체로 제공 </a:t>
            </a:r>
            <a:r>
              <a:rPr lang="en-US" altLang="ko-KR" dirty="0" smtClean="0"/>
              <a:t>.</a:t>
            </a:r>
          </a:p>
          <a:p>
            <a:pPr marL="0" indent="0">
              <a:buFont typeface="Wingdings" pitchFamily="2" charset="2"/>
              <a:buChar char="§"/>
            </a:pPr>
            <a:r>
              <a:rPr lang="ko-KR" altLang="en-US" dirty="0" smtClean="0"/>
              <a:t>  추가 </a:t>
            </a:r>
            <a:r>
              <a:rPr lang="ko-KR" altLang="en-US" dirty="0" smtClean="0"/>
              <a:t>정보가 </a:t>
            </a:r>
            <a:r>
              <a:rPr lang="ko-KR" altLang="en-US" dirty="0" err="1" smtClean="0"/>
              <a:t>필요없는</a:t>
            </a:r>
            <a:r>
              <a:rPr lang="ko-KR" altLang="en-US" dirty="0" smtClean="0"/>
              <a:t> 이벤트는 이  인수를 </a:t>
            </a:r>
            <a:r>
              <a:rPr lang="ko-KR" altLang="en-US" dirty="0" smtClean="0"/>
              <a:t> 받지 </a:t>
            </a:r>
            <a:r>
              <a:rPr lang="ko-KR" altLang="en-US" dirty="0" smtClean="0"/>
              <a:t>않아도 됨</a:t>
            </a:r>
            <a:endParaRPr lang="en-US" altLang="ko-KR" dirty="0" smtClean="0"/>
          </a:p>
          <a:p>
            <a:pPr marL="0" indent="0">
              <a:buFont typeface="Wingdings" pitchFamily="2" charset="2"/>
              <a:buChar char="§"/>
            </a:pPr>
            <a:endParaRPr lang="en-US" altLang="ko-KR" dirty="0" smtClean="0"/>
          </a:p>
          <a:p>
            <a:pPr>
              <a:buFont typeface="Wingdings" pitchFamily="2" charset="2"/>
              <a:buChar char="§"/>
            </a:pPr>
            <a:r>
              <a:rPr lang="en-US" altLang="ko-KR" dirty="0" smtClean="0"/>
              <a:t>target </a:t>
            </a:r>
            <a:r>
              <a:rPr lang="ko-KR" altLang="en-US" dirty="0" smtClean="0"/>
              <a:t>  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이벤트가 발생한 객체 </a:t>
            </a:r>
            <a:endParaRPr lang="en-US" altLang="ko-KR" dirty="0" smtClean="0"/>
          </a:p>
          <a:p>
            <a:pPr>
              <a:buFont typeface="Wingdings" pitchFamily="2" charset="2"/>
              <a:buChar char="§"/>
            </a:pPr>
            <a:r>
              <a:rPr lang="en-US" altLang="ko-KR" dirty="0" err="1" smtClean="0"/>
              <a:t>pageX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pageY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문서의  </a:t>
            </a:r>
            <a:r>
              <a:rPr lang="ko-KR" altLang="en-US" dirty="0" err="1" smtClean="0"/>
              <a:t>좌상단을</a:t>
            </a:r>
            <a:r>
              <a:rPr lang="ko-KR" altLang="en-US" dirty="0" smtClean="0"/>
              <a:t> 기준으</a:t>
            </a:r>
            <a:r>
              <a:rPr lang="ko-KR" altLang="en-US" dirty="0"/>
              <a:t>로</a:t>
            </a:r>
            <a:r>
              <a:rPr lang="ko-KR" altLang="en-US" dirty="0" smtClean="0"/>
              <a:t> 한 마우스의 좌표 </a:t>
            </a:r>
            <a:endParaRPr lang="en-US" altLang="ko-KR" dirty="0" smtClean="0"/>
          </a:p>
          <a:p>
            <a:pPr>
              <a:buFont typeface="Wingdings" pitchFamily="2" charset="2"/>
              <a:buChar char="§"/>
            </a:pPr>
            <a:r>
              <a:rPr lang="en-US" altLang="ko-KR" dirty="0" err="1" smtClean="0"/>
              <a:t>screenX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screenY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화면상의 좌표 </a:t>
            </a:r>
            <a:endParaRPr lang="en-US" altLang="ko-KR" dirty="0" smtClean="0"/>
          </a:p>
          <a:p>
            <a:pPr>
              <a:buFont typeface="Wingdings" pitchFamily="2" charset="2"/>
              <a:buChar char="§"/>
            </a:pPr>
            <a:r>
              <a:rPr lang="en-US" altLang="ko-KR" dirty="0" smtClean="0"/>
              <a:t>button  : </a:t>
            </a:r>
            <a:r>
              <a:rPr lang="ko-KR" altLang="en-US" dirty="0" smtClean="0"/>
              <a:t>눌러진 마우스 버튼 </a:t>
            </a:r>
            <a:r>
              <a:rPr lang="en-US" altLang="ko-KR" sz="1600" dirty="0" smtClean="0"/>
              <a:t>  </a:t>
            </a:r>
          </a:p>
          <a:p>
            <a:pPr>
              <a:buNone/>
            </a:pPr>
            <a:r>
              <a:rPr lang="en-US" altLang="ko-KR" sz="1800" dirty="0" smtClean="0"/>
              <a:t>             0 </a:t>
            </a:r>
            <a:r>
              <a:rPr lang="en-US" altLang="ko-KR" sz="1800" dirty="0"/>
              <a:t>: Left mouse </a:t>
            </a:r>
            <a:r>
              <a:rPr lang="en-US" altLang="ko-KR" sz="1800" dirty="0" smtClean="0"/>
              <a:t>button </a:t>
            </a:r>
          </a:p>
          <a:p>
            <a:pPr marL="0" indent="0">
              <a:buNone/>
            </a:pPr>
            <a:r>
              <a:rPr lang="en-US" altLang="ko-KR" sz="1800" dirty="0" smtClean="0"/>
              <a:t>                  (</a:t>
            </a:r>
            <a:r>
              <a:rPr lang="en-US" altLang="ko-KR" sz="1800" dirty="0" err="1" smtClean="0"/>
              <a:t>mousedown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에서 실행 </a:t>
            </a:r>
            <a:r>
              <a:rPr lang="en-US" altLang="ko-KR" sz="1800" dirty="0"/>
              <a:t>	</a:t>
            </a:r>
            <a:r>
              <a:rPr lang="en-US" altLang="ko-KR" sz="1800" dirty="0" smtClean="0"/>
              <a:t> </a:t>
            </a:r>
          </a:p>
          <a:p>
            <a:pPr marL="0" indent="0">
              <a:buNone/>
            </a:pPr>
            <a:r>
              <a:rPr lang="en-US" altLang="ko-KR" sz="1800" dirty="0" smtClean="0"/>
              <a:t>            1 </a:t>
            </a:r>
            <a:r>
              <a:rPr lang="en-US" altLang="ko-KR" sz="1800" dirty="0"/>
              <a:t>: Wheel button or middle button (if present)</a:t>
            </a:r>
          </a:p>
          <a:p>
            <a:pPr marL="0" indent="0">
              <a:buNone/>
            </a:pPr>
            <a:r>
              <a:rPr lang="en-US" altLang="ko-KR" sz="1800" dirty="0" smtClean="0"/>
              <a:t>            2 </a:t>
            </a:r>
            <a:r>
              <a:rPr lang="en-US" altLang="ko-KR" sz="1800" dirty="0"/>
              <a:t>: Right mouse </a:t>
            </a:r>
            <a:r>
              <a:rPr lang="en-US" altLang="ko-KR" sz="1800" dirty="0" smtClean="0"/>
              <a:t>button</a:t>
            </a:r>
            <a:endParaRPr lang="en-US" altLang="ko-KR" sz="1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이벤트 객체와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142403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62765" y="1083136"/>
            <a:ext cx="8618239" cy="4991548"/>
          </a:xfrm>
        </p:spPr>
        <p:txBody>
          <a:bodyPr/>
          <a:lstStyle/>
          <a:p>
            <a:r>
              <a:rPr lang="ko-KR" altLang="en-US" dirty="0" smtClean="0"/>
              <a:t>시작버튼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이미지를 회전시킨다</a:t>
            </a:r>
            <a:endParaRPr lang="en-US" altLang="ko-KR" dirty="0" smtClean="0"/>
          </a:p>
          <a:p>
            <a:r>
              <a:rPr lang="ko-KR" altLang="en-US" dirty="0" smtClean="0"/>
              <a:t>시작버튼을 클릭하고 </a:t>
            </a:r>
            <a:r>
              <a:rPr lang="ko-KR" altLang="en-US" dirty="0" err="1" smtClean="0"/>
              <a:t>난후</a:t>
            </a:r>
            <a:r>
              <a:rPr lang="ko-KR" altLang="en-US" dirty="0" smtClean="0"/>
              <a:t> 시작버튼은 안보임으로 설정한다</a:t>
            </a:r>
            <a:endParaRPr lang="en-US" altLang="ko-KR" dirty="0" smtClean="0"/>
          </a:p>
          <a:p>
            <a:r>
              <a:rPr lang="ko-KR" altLang="en-US" dirty="0" smtClean="0"/>
              <a:t>종료버튼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랜덤을 이용해서 당첨된 물품에 테두리를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부여한다 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시작버튼은 다시 보임으로 설정한다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다시 시작버튼 </a:t>
            </a:r>
            <a:r>
              <a:rPr lang="ko-KR" altLang="en-US" dirty="0" err="1" smtClean="0"/>
              <a:t>클릭할때는</a:t>
            </a:r>
            <a:r>
              <a:rPr lang="ko-KR" altLang="en-US" dirty="0" smtClean="0"/>
              <a:t> 테두리를 삭제하고 반복해서 실행한다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934" y="3259666"/>
            <a:ext cx="7272865" cy="288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499"/>
            <a:ext cx="8212138" cy="5276851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pPr>
              <a:buNone/>
            </a:pPr>
            <a:r>
              <a:rPr lang="en-US" altLang="ko-KR" dirty="0"/>
              <a:t>&lt;div style= "width:300px;height:200px; </a:t>
            </a:r>
            <a:r>
              <a:rPr lang="en-US" altLang="ko-KR" dirty="0" err="1"/>
              <a:t>background-color:yellow</a:t>
            </a:r>
            <a:r>
              <a:rPr lang="en-US" altLang="ko-KR" dirty="0"/>
              <a:t>;" &gt; &lt;/div&gt;</a:t>
            </a:r>
          </a:p>
          <a:p>
            <a:pPr>
              <a:buNone/>
            </a:pPr>
            <a:r>
              <a:rPr lang="en-US" altLang="ko-KR" dirty="0"/>
              <a:t>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buNone/>
            </a:pPr>
            <a:r>
              <a:rPr lang="en-US" altLang="ko-KR" dirty="0"/>
              <a:t> &lt;button&gt; </a:t>
            </a:r>
            <a:r>
              <a:rPr lang="ko-KR" altLang="en-US" dirty="0"/>
              <a:t>버튼 </a:t>
            </a:r>
            <a:r>
              <a:rPr lang="en-US" altLang="ko-KR" dirty="0"/>
              <a:t>&lt;/button&gt;</a:t>
            </a:r>
          </a:p>
          <a:p>
            <a:pPr>
              <a:buNone/>
            </a:pPr>
            <a:r>
              <a:rPr lang="en-US" altLang="ko-KR" dirty="0"/>
              <a:t>&lt;/body&gt;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6863" y="1881524"/>
            <a:ext cx="3072683" cy="2035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7028" y="1795463"/>
            <a:ext cx="3267075" cy="2035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이벤트 속성 정보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3670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42769" y="1541034"/>
            <a:ext cx="8212138" cy="445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sz="1800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sz="1800" dirty="0"/>
              <a:t>          </a:t>
            </a:r>
          </a:p>
          <a:p>
            <a:pPr>
              <a:lnSpc>
                <a:spcPts val="1700"/>
              </a:lnSpc>
            </a:pPr>
            <a:r>
              <a:rPr lang="en-US" altLang="ko-KR" sz="1800" dirty="0"/>
              <a:t>         //</a:t>
            </a:r>
            <a:r>
              <a:rPr lang="ko-KR" altLang="en-US" sz="1800" dirty="0"/>
              <a:t>마우스를 움직이면  </a:t>
            </a:r>
            <a:r>
              <a:rPr lang="ko-KR" altLang="en-US" sz="1800" dirty="0" err="1"/>
              <a:t>좌표값을</a:t>
            </a:r>
            <a:r>
              <a:rPr lang="ko-KR" altLang="en-US" sz="1800" dirty="0"/>
              <a:t> 얻어서 </a:t>
            </a:r>
            <a:r>
              <a:rPr lang="en-US" altLang="ko-KR" sz="1800" dirty="0"/>
              <a:t>div</a:t>
            </a:r>
            <a:r>
              <a:rPr lang="ko-KR" altLang="en-US" sz="1800" dirty="0"/>
              <a:t>에 출력 </a:t>
            </a:r>
            <a:endParaRPr lang="en-US" altLang="ko-KR" sz="1800" dirty="0"/>
          </a:p>
          <a:p>
            <a:pPr>
              <a:lnSpc>
                <a:spcPts val="1700"/>
              </a:lnSpc>
            </a:pPr>
            <a:r>
              <a:rPr lang="en-US" altLang="ko-KR" sz="1800" dirty="0"/>
              <a:t>	&lt;/script&gt;</a:t>
            </a:r>
          </a:p>
          <a:p>
            <a:pPr>
              <a:lnSpc>
                <a:spcPts val="1700"/>
              </a:lnSpc>
            </a:pPr>
            <a:endParaRPr lang="en-US" altLang="ko-KR" sz="1800" dirty="0" smtClean="0"/>
          </a:p>
          <a:p>
            <a:pPr>
              <a:lnSpc>
                <a:spcPts val="1700"/>
              </a:lnSpc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style&gt;</a:t>
            </a:r>
          </a:p>
          <a:p>
            <a:pPr>
              <a:lnSpc>
                <a:spcPts val="1700"/>
              </a:lnSpc>
            </a:pPr>
            <a:r>
              <a:rPr lang="en-US" altLang="ko-KR" sz="1800" dirty="0"/>
              <a:t>        body {            background-color: #</a:t>
            </a:r>
            <a:r>
              <a:rPr lang="en-US" altLang="ko-KR" sz="1800" dirty="0" err="1"/>
              <a:t>eef</a:t>
            </a:r>
            <a:r>
              <a:rPr lang="en-US" altLang="ko-KR" sz="1800" dirty="0"/>
              <a:t>;        }</a:t>
            </a:r>
          </a:p>
          <a:p>
            <a:pPr>
              <a:lnSpc>
                <a:spcPts val="1700"/>
              </a:lnSpc>
            </a:pPr>
            <a:r>
              <a:rPr lang="en-US" altLang="ko-KR" sz="1800" dirty="0"/>
              <a:t>        div  {            padding: </a:t>
            </a:r>
            <a:r>
              <a:rPr lang="en-US" altLang="ko-KR" sz="1800" dirty="0" err="1"/>
              <a:t>20px</a:t>
            </a:r>
            <a:r>
              <a:rPr lang="en-US" altLang="ko-KR" sz="1800" dirty="0"/>
              <a:t>;                 }</a:t>
            </a:r>
          </a:p>
          <a:p>
            <a:pPr>
              <a:lnSpc>
                <a:spcPts val="1700"/>
              </a:lnSpc>
            </a:pPr>
            <a:r>
              <a:rPr lang="en-US" altLang="ko-KR" sz="1800" dirty="0" smtClean="0"/>
              <a:t> </a:t>
            </a:r>
            <a:r>
              <a:rPr lang="en-US" altLang="ko-KR" sz="1800" dirty="0"/>
              <a:t>&lt;/style</a:t>
            </a:r>
            <a:r>
              <a:rPr lang="en-US" altLang="ko-KR" sz="1800" dirty="0" smtClean="0"/>
              <a:t>&gt;</a:t>
            </a:r>
          </a:p>
          <a:p>
            <a:pPr>
              <a:lnSpc>
                <a:spcPts val="1700"/>
              </a:lnSpc>
            </a:pPr>
            <a:endParaRPr lang="en-US" altLang="ko-KR" sz="1800" dirty="0"/>
          </a:p>
          <a:p>
            <a:pPr>
              <a:lnSpc>
                <a:spcPts val="1700"/>
              </a:lnSpc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body&gt;</a:t>
            </a:r>
          </a:p>
          <a:p>
            <a:pPr>
              <a:lnSpc>
                <a:spcPts val="1700"/>
              </a:lnSpc>
            </a:pPr>
            <a:r>
              <a:rPr lang="en-US" altLang="ko-KR" sz="1800" dirty="0"/>
              <a:t>    &lt;div id="log"&gt;&lt;/div&gt;</a:t>
            </a:r>
          </a:p>
          <a:p>
            <a:pPr>
              <a:lnSpc>
                <a:spcPts val="1700"/>
              </a:lnSpc>
            </a:pPr>
            <a:r>
              <a:rPr lang="en-US" altLang="ko-KR" sz="1800" dirty="0" smtClean="0"/>
              <a:t>&lt;/</a:t>
            </a:r>
            <a:r>
              <a:rPr lang="en-US" altLang="ko-KR" sz="1800" dirty="0"/>
              <a:t>body&gt;</a:t>
            </a:r>
          </a:p>
          <a:p>
            <a:pPr>
              <a:lnSpc>
                <a:spcPts val="1700"/>
              </a:lnSpc>
            </a:pPr>
            <a:r>
              <a:rPr lang="en-US" altLang="ko-KR" sz="1800" dirty="0"/>
              <a:t>&lt;/html</a:t>
            </a:r>
            <a:r>
              <a:rPr lang="en-US" altLang="ko-KR" sz="1800" dirty="0" smtClean="0"/>
              <a:t>&gt;</a:t>
            </a:r>
          </a:p>
          <a:p>
            <a:pPr>
              <a:lnSpc>
                <a:spcPts val="1700"/>
              </a:lnSpc>
            </a:pPr>
            <a:endParaRPr lang="en-US" altLang="ko-KR" dirty="0" smtClean="0"/>
          </a:p>
          <a:p>
            <a:pPr>
              <a:lnSpc>
                <a:spcPts val="1700"/>
              </a:lnSpc>
            </a:pPr>
            <a:endParaRPr lang="en-US" altLang="ko-KR" dirty="0"/>
          </a:p>
        </p:txBody>
      </p:sp>
      <p:pic>
        <p:nvPicPr>
          <p:cNvPr id="8193" name="_x123310400" descr="EMB00000ca834b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775587"/>
            <a:ext cx="4325938" cy="151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이벤트 속성 정보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613515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69402"/>
            <a:ext cx="8650512" cy="5316593"/>
          </a:xfrm>
        </p:spPr>
        <p:txBody>
          <a:bodyPr/>
          <a:lstStyle/>
          <a:p>
            <a:pPr>
              <a:buNone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이벤트관련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/>
          </p:cNvGraphicFramePr>
          <p:nvPr/>
        </p:nvGraphicFramePr>
        <p:xfrm>
          <a:off x="409089" y="1134080"/>
          <a:ext cx="8212138" cy="3282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231"/>
                <a:gridCol w="5425907"/>
              </a:tblGrid>
              <a:tr h="495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메소드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설      명</a:t>
                      </a:r>
                      <a:endParaRPr lang="ko-KR" altLang="en-US" sz="2400" dirty="0"/>
                    </a:p>
                  </a:txBody>
                  <a:tcPr>
                    <a:solidFill>
                      <a:srgbClr val="6699FF"/>
                    </a:solidFill>
                  </a:tcPr>
                </a:tc>
              </a:tr>
              <a:tr h="6539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toggle()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show()  hide()</a:t>
                      </a:r>
                      <a:r>
                        <a:rPr lang="ko-KR" altLang="en-US" dirty="0" smtClean="0"/>
                        <a:t>가 번갈아가며 반복적으로 실행 </a:t>
                      </a:r>
                      <a:endParaRPr lang="ko-KR" altLang="en-US" dirty="0"/>
                    </a:p>
                  </a:txBody>
                  <a:tcPr/>
                </a:tc>
              </a:tr>
              <a:tr h="6606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hover(fn1, fn2)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mouseover</a:t>
                      </a:r>
                      <a:r>
                        <a:rPr lang="en-US" altLang="ko-KR" dirty="0" smtClean="0"/>
                        <a:t>(fn1), </a:t>
                      </a:r>
                      <a:r>
                        <a:rPr lang="en-US" altLang="ko-KR" dirty="0" err="1" smtClean="0"/>
                        <a:t>mouseout</a:t>
                      </a:r>
                      <a:r>
                        <a:rPr lang="en-US" altLang="ko-KR" dirty="0" smtClean="0"/>
                        <a:t>(fn2)</a:t>
                      </a:r>
                      <a:r>
                        <a:rPr lang="ko-KR" altLang="en-US" dirty="0" smtClean="0"/>
                        <a:t>의 이벤트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 핸들러 작성</a:t>
                      </a:r>
                      <a:endParaRPr lang="ko-KR" altLang="en-US" dirty="0"/>
                    </a:p>
                  </a:txBody>
                  <a:tcPr/>
                </a:tc>
              </a:tr>
              <a:tr h="7538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event.stopPropagation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Dom</a:t>
                      </a:r>
                      <a:r>
                        <a:rPr lang="ko-KR" altLang="en-US" dirty="0" err="1" smtClean="0"/>
                        <a:t>트리의</a:t>
                      </a:r>
                      <a:r>
                        <a:rPr lang="ko-KR" altLang="en-US" dirty="0" smtClean="0"/>
                        <a:t> 이벤트 </a:t>
                      </a:r>
                      <a:r>
                        <a:rPr lang="ko-KR" altLang="en-US" dirty="0" err="1" smtClean="0"/>
                        <a:t>버블링을</a:t>
                      </a:r>
                      <a:r>
                        <a:rPr lang="ko-KR" altLang="en-US" dirty="0" smtClean="0"/>
                        <a:t> 막는다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return false</a:t>
                      </a:r>
                      <a:r>
                        <a:rPr lang="ko-KR" altLang="en-US" dirty="0" smtClean="0"/>
                        <a:t>로 대신 할 수 있다</a:t>
                      </a:r>
                      <a:endParaRPr lang="ko-KR" altLang="en-US" dirty="0"/>
                    </a:p>
                  </a:txBody>
                  <a:tcPr/>
                </a:tc>
              </a:tr>
              <a:tr h="7184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event.preventDefault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이벤트의 기본 동작을 막음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return</a:t>
                      </a:r>
                      <a:r>
                        <a:rPr lang="en-US" altLang="ko-KR" baseline="0" dirty="0" smtClean="0"/>
                        <a:t> false</a:t>
                      </a:r>
                      <a:r>
                        <a:rPr lang="ko-KR" altLang="en-US" baseline="0" dirty="0" smtClean="0"/>
                        <a:t>로 대신 할 수 있디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744967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153" y="1237129"/>
            <a:ext cx="8682785" cy="5087471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2042" y="1953578"/>
            <a:ext cx="2616518" cy="1841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17752" y="1724977"/>
            <a:ext cx="4925208" cy="3427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Toggle()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742806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58645"/>
            <a:ext cx="8661270" cy="4751629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890" y="1294765"/>
            <a:ext cx="4571577" cy="2252213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이벤트</a:t>
            </a:r>
            <a:r>
              <a:rPr lang="en-US" altLang="ko-KR" dirty="0" smtClean="0"/>
              <a:t>(hover)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96622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mouseover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mouseout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Doubleclick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dblclick</a:t>
            </a:r>
            <a:r>
              <a:rPr lang="en-US" altLang="ko-KR" dirty="0" smtClean="0"/>
              <a:t>)  button </a:t>
            </a:r>
          </a:p>
          <a:p>
            <a:pPr marL="0" indent="0">
              <a:buNone/>
            </a:pP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101724" y="2540001"/>
            <a:ext cx="2962275" cy="1363133"/>
            <a:chOff x="1076324" y="2523067"/>
            <a:chExt cx="2962275" cy="1363133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324" y="2523067"/>
              <a:ext cx="2962275" cy="917419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5658" y="3581400"/>
              <a:ext cx="609600" cy="3048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이벤트</a:t>
            </a:r>
            <a:r>
              <a:rPr lang="en-US" altLang="ko-KR" dirty="0" smtClean="0"/>
              <a:t>(mouse)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823459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7254" y="1781904"/>
            <a:ext cx="4745483" cy="260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키 이벤트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keyup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022584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20696</TotalTime>
  <Words>911</Words>
  <Application>Microsoft Office PowerPoint</Application>
  <PresentationFormat>화면 슬라이드 쇼(4:3)</PresentationFormat>
  <Paragraphs>200</Paragraphs>
  <Slides>20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1_Crayons</vt:lpstr>
      <vt:lpstr>슬라이드 1</vt:lpstr>
      <vt:lpstr>이벤트 객체와 속성 </vt:lpstr>
      <vt:lpstr>이벤트 속성 정보1</vt:lpstr>
      <vt:lpstr>이벤트 속성 정보2</vt:lpstr>
      <vt:lpstr>이벤트관련 메소드</vt:lpstr>
      <vt:lpstr>Toggle()</vt:lpstr>
      <vt:lpstr>이벤트(hover)</vt:lpstr>
      <vt:lpstr>이벤트(mouse) 메소드 </vt:lpstr>
      <vt:lpstr>키 이벤트-keyup</vt:lpstr>
      <vt:lpstr>preventDefault </vt:lpstr>
      <vt:lpstr>stopPropagation</vt:lpstr>
      <vt:lpstr>stopPropagation</vt:lpstr>
      <vt:lpstr>이벤트관련 메소드</vt:lpstr>
      <vt:lpstr>이벤트관련 메소드</vt:lpstr>
      <vt:lpstr>delegate</vt:lpstr>
      <vt:lpstr>delegate undelegate</vt:lpstr>
      <vt:lpstr>예제</vt:lpstr>
      <vt:lpstr>예제 - 요구사항</vt:lpstr>
      <vt:lpstr>슬라이드 19</vt:lpstr>
      <vt:lpstr>슬라이드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bms</cp:lastModifiedBy>
  <cp:revision>2087</cp:revision>
  <dcterms:created xsi:type="dcterms:W3CDTF">2007-06-29T06:43:39Z</dcterms:created>
  <dcterms:modified xsi:type="dcterms:W3CDTF">2020-02-17T02:09:07Z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