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904" r:id="rId2"/>
    <p:sldId id="667" r:id="rId3"/>
    <p:sldId id="668" r:id="rId4"/>
    <p:sldId id="890" r:id="rId5"/>
    <p:sldId id="900" r:id="rId6"/>
    <p:sldId id="891" r:id="rId7"/>
    <p:sldId id="905" r:id="rId8"/>
    <p:sldId id="820" r:id="rId9"/>
    <p:sldId id="892" r:id="rId10"/>
    <p:sldId id="675" r:id="rId11"/>
    <p:sldId id="901" r:id="rId12"/>
    <p:sldId id="872" r:id="rId13"/>
    <p:sldId id="821" r:id="rId14"/>
    <p:sldId id="819" r:id="rId15"/>
    <p:sldId id="906" r:id="rId16"/>
    <p:sldId id="676" r:id="rId17"/>
    <p:sldId id="879" r:id="rId18"/>
    <p:sldId id="877" r:id="rId19"/>
    <p:sldId id="878" r:id="rId20"/>
    <p:sldId id="880" r:id="rId21"/>
    <p:sldId id="867" r:id="rId22"/>
    <p:sldId id="864" r:id="rId23"/>
    <p:sldId id="907" r:id="rId24"/>
    <p:sldId id="868" r:id="rId25"/>
    <p:sldId id="814" r:id="rId26"/>
    <p:sldId id="815" r:id="rId27"/>
    <p:sldId id="818" r:id="rId28"/>
    <p:sldId id="816" r:id="rId29"/>
    <p:sldId id="869" r:id="rId30"/>
    <p:sldId id="325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3525" autoAdjust="0"/>
  </p:normalViewPr>
  <p:slideViewPr>
    <p:cSldViewPr snapToGrid="0">
      <p:cViewPr>
        <p:scale>
          <a:sx n="87" d="100"/>
          <a:sy n="87" d="100"/>
        </p:scale>
        <p:origin x="-236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841918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003847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246729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68" y="282763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5551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877388"/>
            <a:ext cx="8693543" cy="5741126"/>
          </a:xfrm>
        </p:spPr>
        <p:txBody>
          <a:bodyPr/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를 이용해서 서버에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보낼때는</a:t>
            </a:r>
            <a:r>
              <a:rPr lang="ko-KR" altLang="en-US" sz="1600" dirty="0"/>
              <a:t>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요청으로 전송 할 수 있고 </a:t>
            </a:r>
          </a:p>
          <a:p>
            <a:pPr marL="0" indent="0">
              <a:buNone/>
            </a:pPr>
            <a:r>
              <a:rPr lang="ko-KR" altLang="en-US" sz="1600" dirty="0" smtClean="0"/>
              <a:t>        서버가 </a:t>
            </a:r>
            <a:r>
              <a:rPr lang="ko-KR" altLang="en-US" sz="1600" dirty="0"/>
              <a:t>이해 할 수 있는 형식으로 </a:t>
            </a:r>
            <a:r>
              <a:rPr lang="ko-KR" altLang="en-US" sz="1600" dirty="0" err="1"/>
              <a:t>바꿔야함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직렬화하면 하나의 객체로 모을 수 있고 따라서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요청에서 </a:t>
            </a:r>
          </a:p>
          <a:p>
            <a:pPr marL="0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한덩어리로</a:t>
            </a:r>
            <a:r>
              <a:rPr lang="ko-KR" altLang="en-US" sz="1600" dirty="0"/>
              <a:t> 보낼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jQuery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직렬화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</a:t>
            </a:r>
            <a:r>
              <a:rPr lang="en-US" altLang="ko-KR" sz="1600" dirty="0"/>
              <a:t>serialize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&lt;script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/>
              <a:t>="../</a:t>
            </a:r>
            <a:r>
              <a:rPr lang="en-US" altLang="ko-KR" sz="1600" i="1" dirty="0" err="1"/>
              <a:t>js</a:t>
            </a:r>
            <a:r>
              <a:rPr lang="en-US" altLang="ko-KR" sz="1600" i="1" dirty="0"/>
              <a:t>/jquery.serializejson.min.js"&gt;&lt;/script</a:t>
            </a:r>
            <a:r>
              <a:rPr lang="en-US" altLang="ko-KR" sz="1600" i="1" dirty="0" smtClean="0"/>
              <a:t>&gt;</a:t>
            </a:r>
            <a:r>
              <a:rPr lang="ko-KR" altLang="en-US" sz="1600" i="1" dirty="0" smtClean="0"/>
              <a:t>추가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 id="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=“name"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=“82</a:t>
            </a:r>
            <a:r>
              <a:rPr lang="en-US" altLang="ko-KR" sz="1600" dirty="0"/>
              <a:t>" 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=“eng"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/&gt;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smtClean="0"/>
              <a:t>serialize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          name=</a:t>
            </a:r>
            <a:r>
              <a:rPr lang="en-US" altLang="ko-KR" sz="1600" dirty="0" err="1" smtClean="0"/>
              <a:t>korea&amp;kor</a:t>
            </a:r>
            <a:r>
              <a:rPr lang="en-US" altLang="ko-KR" sz="1600" dirty="0" smtClean="0"/>
              <a:t>=82&amp;eng=73</a:t>
            </a: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/>
              <a:t>serializeArray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       [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:“name",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korera</a:t>
            </a:r>
            <a:r>
              <a:rPr lang="en-US" altLang="ko-KR" sz="1600" dirty="0" smtClean="0"/>
              <a:t>" },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:“82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,  {</a:t>
            </a:r>
            <a:r>
              <a:rPr lang="en-US" altLang="ko-KR" sz="1600" dirty="0"/>
              <a:t>name</a:t>
            </a:r>
            <a:r>
              <a:rPr lang="en-US" altLang="ko-KR" sz="1600" dirty="0" smtClean="0"/>
              <a:t>:“eng",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} ]</a:t>
            </a:r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serializeJSON</a:t>
            </a:r>
            <a:r>
              <a:rPr lang="en-US" altLang="ko-KR" sz="1600" dirty="0" smtClean="0"/>
              <a:t>() :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Object </a:t>
            </a:r>
            <a:r>
              <a:rPr lang="en-US" altLang="ko-KR" sz="1600" dirty="0"/>
              <a:t>{name: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",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: "78",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: "67", mat: "56", com: "78"}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url: 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type</a:t>
            </a:r>
            <a:r>
              <a:rPr lang="en-US" altLang="ko-KR" dirty="0" err="1"/>
              <a:t>:'post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data</a:t>
            </a:r>
            <a:r>
              <a:rPr lang="en-US" altLang="ko-KR" dirty="0"/>
              <a:t>:$('form').serialize(),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success:function</a:t>
            </a:r>
            <a:r>
              <a:rPr lang="en-US" altLang="ko-KR" dirty="0" smtClean="0"/>
              <a:t>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	 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	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}),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error: function(){   },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})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33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892884"/>
            <a:ext cx="8661270" cy="5766099"/>
          </a:xfrm>
        </p:spPr>
        <p:txBody>
          <a:bodyPr/>
          <a:lstStyle/>
          <a:p>
            <a:r>
              <a:rPr lang="en-US" altLang="ko-KR" b="1" dirty="0"/>
              <a:t> </a:t>
            </a:r>
            <a:r>
              <a:rPr lang="en-US" altLang="ko-KR" dirty="0" smtClean="0"/>
              <a:t>data :  </a:t>
            </a:r>
            <a:r>
              <a:rPr lang="ko-KR" altLang="en-US" dirty="0" smtClean="0"/>
              <a:t>서버로 </a:t>
            </a:r>
            <a:r>
              <a:rPr lang="ko-KR" altLang="en-US" dirty="0"/>
              <a:t>데이터를 전송할 때 </a:t>
            </a:r>
            <a:r>
              <a:rPr lang="ko-KR" altLang="en-US" dirty="0" smtClean="0"/>
              <a:t>사용한다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dataType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서버측에서</a:t>
            </a:r>
            <a:r>
              <a:rPr lang="ko-KR" altLang="en-US" dirty="0"/>
              <a:t> 전송한 </a:t>
            </a:r>
            <a:r>
              <a:rPr lang="ko-KR" altLang="en-US" dirty="0" smtClean="0"/>
              <a:t>응답데이터를 </a:t>
            </a:r>
            <a:r>
              <a:rPr lang="ko-KR" altLang="en-US" dirty="0"/>
              <a:t>어떤 형식의 데이터로 해석할 것인가를 지정한다</a:t>
            </a:r>
            <a:r>
              <a:rPr lang="en-US" altLang="ko-KR" dirty="0"/>
              <a:t>. </a:t>
            </a:r>
            <a:r>
              <a:rPr lang="ko-KR" altLang="en-US" dirty="0"/>
              <a:t>값으로 올 수 있는 것은 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success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성공했을 때 호출할 </a:t>
            </a:r>
            <a:r>
              <a:rPr lang="ko-KR" altLang="en-US" dirty="0" err="1"/>
              <a:t>콜백을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function</a:t>
            </a:r>
            <a:r>
              <a:rPr lang="en-US" altLang="ko-KR" dirty="0"/>
              <a:t>( </a:t>
            </a:r>
            <a:r>
              <a:rPr lang="en-US" altLang="ko-KR" dirty="0" err="1"/>
              <a:t>PlainObject</a:t>
            </a:r>
            <a:r>
              <a:rPr lang="en-US" altLang="ko-KR" dirty="0"/>
              <a:t> </a:t>
            </a:r>
            <a:r>
              <a:rPr lang="en-US" altLang="ko-KR" dirty="0" smtClean="0"/>
              <a:t>result, </a:t>
            </a:r>
            <a:r>
              <a:rPr lang="en-US" altLang="ko-KR" dirty="0"/>
              <a:t>String </a:t>
            </a:r>
            <a:r>
              <a:rPr lang="en-US" altLang="ko-KR" dirty="0" err="1"/>
              <a:t>textStatus</a:t>
            </a:r>
            <a:r>
              <a:rPr lang="en-US" altLang="ko-KR" dirty="0"/>
              <a:t>,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type</a:t>
            </a:r>
            <a:br>
              <a:rPr lang="en-US" altLang="ko-KR" dirty="0"/>
            </a:br>
            <a:r>
              <a:rPr lang="ko-KR" altLang="en-US" dirty="0"/>
              <a:t>데이터를 </a:t>
            </a:r>
            <a:r>
              <a:rPr lang="ko-KR" altLang="en-US" dirty="0">
                <a:solidFill>
                  <a:srgbClr val="FF0000"/>
                </a:solidFill>
              </a:rPr>
              <a:t>전송하는 방법을 </a:t>
            </a:r>
            <a:r>
              <a:rPr lang="ko-KR" altLang="en-US" dirty="0"/>
              <a:t>지정한다</a:t>
            </a:r>
            <a:r>
              <a:rPr lang="en-US" altLang="ko-KR" dirty="0"/>
              <a:t>. get, post</a:t>
            </a:r>
            <a:r>
              <a:rPr lang="ko-KR" altLang="en-US" dirty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error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했을 때 호출할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지정한다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function(</a:t>
            </a:r>
            <a:r>
              <a:rPr lang="en-US" altLang="ko-KR" dirty="0" err="1" smtClean="0"/>
              <a:t>jqXHR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,  String status,  String error)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의 단축메뉴 </a:t>
            </a:r>
            <a:r>
              <a:rPr lang="en-US" altLang="ko-KR" dirty="0" smtClean="0"/>
              <a:t>--------&gt;&gt; </a:t>
            </a:r>
          </a:p>
          <a:p>
            <a:pPr marL="0" indent="0">
              <a:buNone/>
            </a:pPr>
            <a:r>
              <a:rPr lang="en-US" altLang="ko-KR" dirty="0" smtClean="0"/>
              <a:t>           $.get(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$.post(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</a:t>
            </a:r>
            <a:r>
              <a:rPr lang="en-US" altLang="ko-KR" dirty="0" err="1" smtClean="0"/>
              <a:t>getJSON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68" y="2129566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3281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3"/>
            <a:ext cx="8650512" cy="5121870"/>
          </a:xfrm>
        </p:spPr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562219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24148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967030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266700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062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281" y="17417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42220" cy="5381513"/>
          </a:xfrm>
        </p:spPr>
        <p:txBody>
          <a:bodyPr/>
          <a:lstStyle/>
          <a:p>
            <a:r>
              <a:rPr lang="en-US" altLang="ko-KR" dirty="0" err="1" smtClean="0"/>
              <a:t>memberList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171575"/>
            <a:ext cx="54578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27395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71" y="3252108"/>
            <a:ext cx="4462462" cy="27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en-US" altLang="ko-KR" dirty="0" smtClean="0"/>
              <a:t>error   -&gt;  </a:t>
            </a:r>
            <a:r>
              <a:rPr lang="ko-KR" altLang="en-US" dirty="0" smtClean="0"/>
              <a:t>서버의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존재 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'error' : 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, status, error){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alert("status :" + </a:t>
            </a:r>
            <a:r>
              <a:rPr lang="en-US" altLang="ko-KR" dirty="0" err="1"/>
              <a:t>xhr.status</a:t>
            </a:r>
            <a:r>
              <a:rPr lang="en-US" altLang="ko-KR" dirty="0"/>
              <a:t> +"\r\</a:t>
            </a:r>
            <a:r>
              <a:rPr lang="en-US" altLang="ko-KR" dirty="0" err="1"/>
              <a:t>ncode</a:t>
            </a:r>
            <a:r>
              <a:rPr lang="en-US" altLang="ko-KR" dirty="0"/>
              <a:t> : " +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xhr.statusText</a:t>
            </a:r>
            <a:r>
              <a:rPr lang="en-US" altLang="ko-KR" dirty="0"/>
              <a:t>  + "\r\</a:t>
            </a:r>
            <a:r>
              <a:rPr lang="en-US" altLang="ko-KR" dirty="0" err="1"/>
              <a:t>nmessage</a:t>
            </a:r>
            <a:r>
              <a:rPr lang="en-US" altLang="ko-KR" dirty="0"/>
              <a:t> : " +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status.responseText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5650"/>
            <a:ext cx="36425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76" y="1894914"/>
            <a:ext cx="26828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56" y="1600199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08" y="1426029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1709057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bootstrap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576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우편번호검색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49863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797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44074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 smtClean="0"/>
              <a:t>검색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결과에서 원하는 행을  클릭하면  우편번호와 주소를 </a:t>
            </a:r>
            <a:r>
              <a:rPr lang="ko-KR" altLang="en-US" sz="1600" dirty="0" err="1" smtClean="0"/>
              <a:t>부모창으로</a:t>
            </a:r>
            <a:r>
              <a:rPr lang="ko-KR" altLang="en-US" sz="1600" dirty="0" smtClean="0"/>
              <a:t> 전달한다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err="1" smtClean="0"/>
              <a:t>자식창에서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부모창에</a:t>
            </a:r>
            <a:r>
              <a:rPr lang="ko-KR" altLang="en-US" sz="1600" dirty="0" smtClean="0"/>
              <a:t> 데이터를 전달하는  방법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//</a:t>
            </a:r>
            <a:r>
              <a:rPr lang="ko-KR" altLang="en-US" sz="1600" dirty="0"/>
              <a:t>순수 자바 스크립트 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부모영역의 출력할 객체를 나타내는 이름 </a:t>
            </a:r>
            <a:r>
              <a:rPr lang="en-US" altLang="ko-KR" sz="1600" dirty="0" smtClean="0"/>
              <a:t>.value = </a:t>
            </a:r>
            <a:r>
              <a:rPr lang="ko-KR" altLang="en-US" sz="1600" dirty="0" err="1"/>
              <a:t>자식창에서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만든값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opener.document.memberForm.zip.value</a:t>
            </a:r>
            <a:r>
              <a:rPr lang="en-US" altLang="ko-KR" sz="1600" dirty="0" smtClean="0"/>
              <a:t>=zip //</a:t>
            </a:r>
            <a:r>
              <a:rPr lang="ko-KR" altLang="en-US" sz="1600" dirty="0" smtClean="0"/>
              <a:t>우편번호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opener.document.memberForm.add1.value=</a:t>
            </a:r>
            <a:r>
              <a:rPr lang="en-US" altLang="ko-KR" sz="1600" dirty="0" err="1" smtClean="0"/>
              <a:t>addr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주소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 smtClean="0"/>
              <a:t>$(“</a:t>
            </a:r>
            <a:r>
              <a:rPr lang="ko-KR" altLang="en-US" sz="1600" dirty="0" smtClean="0"/>
              <a:t>부모영역의 출력할 객체를 나타내는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식</a:t>
            </a:r>
            <a:r>
              <a:rPr lang="en-US" altLang="ko-KR" sz="1600" dirty="0" smtClean="0"/>
              <a:t>”, </a:t>
            </a:r>
            <a:r>
              <a:rPr lang="en-US" altLang="ko-KR" sz="1600" dirty="0" err="1" smtClean="0"/>
              <a:t>opener.document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출력할 값</a:t>
            </a:r>
            <a:r>
              <a:rPr lang="en-US" altLang="ko-KR" sz="1600" dirty="0" smtClean="0"/>
              <a:t>”)</a:t>
            </a:r>
          </a:p>
          <a:p>
            <a:pPr marL="0" indent="0">
              <a:buNone/>
            </a:pPr>
            <a:r>
              <a:rPr lang="en-US" altLang="ko-KR" sz="1800" dirty="0" smtClean="0"/>
              <a:t>$(‘#zip’, </a:t>
            </a:r>
            <a:r>
              <a:rPr lang="en-US" altLang="ko-KR" sz="1800" dirty="0" err="1" smtClean="0"/>
              <a:t>opener.document</a:t>
            </a:r>
            <a:r>
              <a:rPr lang="en-US" altLang="ko-KR" sz="1800" dirty="0" smtClean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(zip)</a:t>
            </a:r>
          </a:p>
          <a:p>
            <a:pPr marL="0" indent="0">
              <a:buNone/>
            </a:pPr>
            <a:r>
              <a:rPr lang="en-US" altLang="ko-KR" sz="1800" dirty="0" smtClean="0"/>
              <a:t>$(‘#add1’, </a:t>
            </a:r>
            <a:r>
              <a:rPr lang="en-US" altLang="ko-KR" sz="1800" dirty="0" err="1"/>
              <a:t>opener.document</a:t>
            </a:r>
            <a:r>
              <a:rPr lang="en-US" altLang="ko-KR" sz="1800" dirty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584413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r>
              <a:rPr lang="ko-KR" altLang="en-US" sz="1600" dirty="0" smtClean="0"/>
              <a:t>가입 신청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&lt;script </a:t>
            </a:r>
            <a:r>
              <a:rPr lang="en-US" altLang="ko-KR" sz="1800" dirty="0" smtClean="0"/>
              <a:t>  </a:t>
            </a:r>
            <a:r>
              <a:rPr lang="en-US" altLang="ko-KR" sz="1800" i="1" dirty="0" err="1" smtClean="0"/>
              <a:t>src</a:t>
            </a:r>
            <a:r>
              <a:rPr lang="en-US" altLang="ko-KR" sz="1800" i="1" dirty="0"/>
              <a:t>="../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/jquery.serializejson.min.js"&gt;&lt;/script&gt;</a:t>
            </a:r>
            <a:r>
              <a:rPr lang="ko-KR" altLang="en-US" sz="1800" i="1" dirty="0"/>
              <a:t>추가 </a:t>
            </a: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/>
              <a:t>serialize() :  </a:t>
            </a:r>
            <a:r>
              <a:rPr lang="ko-KR" altLang="en-US" sz="1600" dirty="0"/>
              <a:t>모든 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$("#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memberform</a:t>
            </a:r>
            <a:r>
              <a:rPr lang="en-US" altLang="ko-KR" sz="1600" i="1" dirty="0"/>
              <a:t> 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SerializeArray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 err="1"/>
              <a:t>serializeJSON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36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96" y="12281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1957276"/>
            <a:ext cx="7529107" cy="31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6605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152912"/>
          </a:xfrm>
        </p:spPr>
        <p:txBody>
          <a:bodyPr/>
          <a:lstStyle/>
          <a:p>
            <a:pPr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 </a:t>
            </a:r>
            <a:r>
              <a:rPr lang="en-US" altLang="ko-KR" sz="3200" b="1" dirty="0"/>
              <a:t>get</a:t>
            </a:r>
            <a:r>
              <a:rPr lang="en-US" altLang="ko-KR" sz="2800" b="1" dirty="0"/>
              <a:t>-</a:t>
            </a:r>
            <a:r>
              <a:rPr lang="en-US" altLang="ko-KR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dirty="0" err="1"/>
              <a:t>xhttp.open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textData.jsp?name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err="1"/>
              <a:t>xhttp.send</a:t>
            </a:r>
            <a:r>
              <a:rPr lang="en-US" altLang="ko-KR" dirty="0"/>
              <a:t>(); </a:t>
            </a:r>
            <a:r>
              <a:rPr lang="en-US" altLang="ko-KR" dirty="0" smtClean="0"/>
              <a:t>  //</a:t>
            </a:r>
            <a:r>
              <a:rPr lang="en-US" altLang="ko-KR" dirty="0"/>
              <a:t>get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ko-KR" altLang="en-US" dirty="0" err="1" smtClean="0"/>
              <a:t>쿼리스트링으로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</a:t>
            </a:r>
            <a:r>
              <a:rPr lang="en-US" altLang="ko-KR" sz="3200" b="1" dirty="0" smtClean="0"/>
              <a:t>post-</a:t>
            </a:r>
            <a:r>
              <a:rPr lang="en-US" altLang="ko-KR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 data </a:t>
            </a:r>
            <a:r>
              <a:rPr lang="en-US" altLang="ko-KR" dirty="0"/>
              <a:t>= "</a:t>
            </a:r>
            <a:r>
              <a:rPr lang="en-US" altLang="ko-KR" dirty="0" smtClean="0"/>
              <a:t>name=</a:t>
            </a:r>
            <a:r>
              <a:rPr lang="en-US" altLang="ko-KR" dirty="0" err="1" smtClean="0"/>
              <a:t>korea&amp;age</a:t>
            </a:r>
            <a:r>
              <a:rPr lang="en-US" altLang="ko-KR" dirty="0" smtClean="0"/>
              <a:t>=15“;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xhttp.open</a:t>
            </a:r>
            <a:r>
              <a:rPr lang="en-US" altLang="ko-KR" dirty="0"/>
              <a:t>("POST", "</a:t>
            </a:r>
            <a:r>
              <a:rPr lang="en-US" altLang="ko-KR" dirty="0" err="1"/>
              <a:t>first.jsp</a:t>
            </a:r>
            <a:r>
              <a:rPr lang="en-US" altLang="ko-KR" dirty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xhttp.setRequestHeader</a:t>
            </a:r>
            <a:r>
              <a:rPr lang="en-US" altLang="ko-KR" dirty="0"/>
              <a:t>("Content-type",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"application/x-www-form-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xhttp.send</a:t>
            </a:r>
            <a:r>
              <a:rPr lang="en-US" altLang="ko-KR" dirty="0"/>
              <a:t>(data);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9901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2800" b="1" dirty="0" smtClean="0"/>
              <a:t> 응답</a:t>
            </a:r>
            <a:r>
              <a:rPr lang="en-US" altLang="ko-KR" dirty="0" smtClean="0"/>
              <a:t>-------------------------------------------------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xhttp.onreadystatechange</a:t>
            </a:r>
            <a:r>
              <a:rPr lang="en-US" altLang="ko-KR" dirty="0"/>
              <a:t> =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dirty="0"/>
              <a:t>if (</a:t>
            </a:r>
            <a:r>
              <a:rPr lang="en-US" altLang="ko-KR" b="1" dirty="0" err="1"/>
              <a:t>this.readyState</a:t>
            </a:r>
            <a:r>
              <a:rPr lang="en-US" altLang="ko-KR" b="1" dirty="0"/>
              <a:t> == 4 &amp;&amp; </a:t>
            </a:r>
            <a:r>
              <a:rPr lang="en-US" altLang="ko-KR" b="1" dirty="0" err="1"/>
              <a:t>this.status</a:t>
            </a:r>
            <a:r>
              <a:rPr lang="en-US" altLang="ko-KR" b="1" dirty="0"/>
              <a:t> == 200) 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res =        </a:t>
            </a:r>
            <a:r>
              <a:rPr lang="en-US" altLang="ko-KR" b="1" dirty="0" err="1" smtClean="0"/>
              <a:t>this.responseText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err="1" smtClean="0"/>
              <a:t>resjson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JSON.parse</a:t>
            </a:r>
            <a:r>
              <a:rPr lang="en-US" altLang="ko-KR" b="1" dirty="0" smtClean="0"/>
              <a:t>(res)    ; 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5949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readyState</a:t>
            </a:r>
            <a:r>
              <a:rPr lang="en-US" altLang="ko-KR" sz="2800" dirty="0" smtClean="0"/>
              <a:t>-</a:t>
            </a:r>
            <a:r>
              <a:rPr lang="en-US" altLang="ko-KR" dirty="0"/>
              <a:t>----------------------</a:t>
            </a:r>
          </a:p>
          <a:p>
            <a:pPr marL="0" indent="0">
              <a:buNone/>
            </a:pPr>
            <a:r>
              <a:rPr lang="en-US" altLang="ko-KR" dirty="0"/>
              <a:t>0 : open()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수행전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 : </a:t>
            </a:r>
            <a:r>
              <a:rPr lang="ko-KR" altLang="en-US" dirty="0" err="1"/>
              <a:t>로딩중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 : </a:t>
            </a:r>
            <a:r>
              <a:rPr lang="ko-KR" altLang="en-US" dirty="0"/>
              <a:t>로딩완료</a:t>
            </a:r>
          </a:p>
          <a:p>
            <a:pPr marL="0" indent="0">
              <a:buNone/>
            </a:pPr>
            <a:r>
              <a:rPr lang="en-US" altLang="ko-KR" dirty="0"/>
              <a:t>3 : </a:t>
            </a:r>
            <a:r>
              <a:rPr lang="ko-KR" altLang="en-US" dirty="0" err="1"/>
              <a:t>서버처리중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 : </a:t>
            </a:r>
            <a:r>
              <a:rPr lang="ko-KR" altLang="en-US" dirty="0" err="1" smtClean="0"/>
              <a:t>서버처리끝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status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처리결과</a:t>
            </a:r>
            <a:r>
              <a:rPr lang="en-US" altLang="ko-KR" dirty="0" smtClean="0"/>
              <a:t>)--------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 : </a:t>
            </a:r>
            <a:r>
              <a:rPr lang="ko-KR" altLang="en-US" dirty="0"/>
              <a:t>성공</a:t>
            </a:r>
          </a:p>
          <a:p>
            <a:pPr marL="0" indent="0">
              <a:buNone/>
            </a:pPr>
            <a:r>
              <a:rPr lang="en-US" altLang="ko-KR" dirty="0"/>
              <a:t>403 : </a:t>
            </a:r>
            <a:r>
              <a:rPr lang="ko-KR" altLang="en-US" dirty="0"/>
              <a:t>접근거부</a:t>
            </a:r>
          </a:p>
          <a:p>
            <a:pPr marL="0" indent="0">
              <a:buNone/>
            </a:pPr>
            <a:r>
              <a:rPr lang="en-US" altLang="ko-KR" dirty="0"/>
              <a:t>404 :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페이지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52625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422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6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JSON(JavaScript </a:t>
            </a:r>
            <a:r>
              <a:rPr lang="en-US" altLang="ko-KR" dirty="0"/>
              <a:t>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RFC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3942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</a:t>
            </a:r>
          </a:p>
          <a:p>
            <a:pPr marL="0" indent="0">
              <a:buNone/>
            </a:pPr>
            <a:r>
              <a:rPr lang="en-US" altLang="ko-KR" sz="1800" dirty="0" smtClean="0"/>
              <a:t>{ “name” : 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    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 : “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”,    “</a:t>
            </a:r>
            <a:r>
              <a:rPr lang="en-US" altLang="ko-KR" sz="1800" dirty="0" err="1" smtClean="0"/>
              <a:t>tel</a:t>
            </a:r>
            <a:r>
              <a:rPr lang="en-US" altLang="ko-KR" sz="1800" dirty="0" smtClean="0"/>
              <a:t>”     : “010-1234-5678”}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배</a:t>
            </a:r>
            <a:r>
              <a:rPr lang="ko-KR" altLang="en-US" sz="1800" dirty="0"/>
              <a:t>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개나리</a:t>
            </a:r>
            <a:r>
              <a:rPr lang="en-US" altLang="ko-KR" sz="1800" dirty="0" smtClean="0"/>
              <a:t>”,”</a:t>
            </a:r>
            <a:r>
              <a:rPr lang="ko-KR" altLang="en-US" sz="1800" dirty="0" smtClean="0"/>
              <a:t>진달래</a:t>
            </a:r>
            <a:r>
              <a:rPr lang="en-US" altLang="ko-KR" sz="1800" dirty="0" smtClean="0"/>
              <a:t>”, “</a:t>
            </a:r>
            <a:r>
              <a:rPr lang="ko-KR" altLang="en-US" sz="1800" dirty="0" err="1" smtClean="0"/>
              <a:t>이도령</a:t>
            </a:r>
            <a:r>
              <a:rPr lang="en-US" altLang="ko-KR" sz="1800" dirty="0" smtClean="0"/>
              <a:t>” ]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 </a:t>
            </a:r>
            <a:r>
              <a:rPr lang="ko-KR" altLang="en-US" sz="1800" dirty="0" smtClean="0"/>
              <a:t>배열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</a:p>
          <a:p>
            <a:pPr marL="0" indent="0">
              <a:buNone/>
            </a:pPr>
            <a:r>
              <a:rPr lang="en-US" altLang="ko-KR" sz="1800" dirty="0" smtClean="0"/>
              <a:t> 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ko-KR" altLang="en-US" sz="1800" dirty="0"/>
              <a:t>대전</a:t>
            </a:r>
            <a:r>
              <a:rPr lang="en-US" altLang="ko-KR" sz="1800" dirty="0"/>
              <a:t>”,   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“010-1234-5678</a:t>
            </a:r>
            <a:r>
              <a:rPr lang="en-US" altLang="ko-KR" sz="1800" dirty="0" smtClean="0"/>
              <a:t>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010-6789-3456”},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kkk</a:t>
            </a:r>
            <a:r>
              <a:rPr lang="en-US" altLang="ko-KR" sz="1800" dirty="0" smtClean="0"/>
              <a:t>”,       </a:t>
            </a:r>
            <a:r>
              <a:rPr lang="en-US" altLang="ko-KR" sz="1800" dirty="0"/>
              <a:t>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010-8900-3421”}</a:t>
            </a:r>
          </a:p>
          <a:p>
            <a:pPr marL="0" indent="0">
              <a:buNone/>
            </a:pP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367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20707</TotalTime>
  <Words>890</Words>
  <Application>Microsoft Office PowerPoint</Application>
  <PresentationFormat>화면 슬라이드 쇼(4:3)</PresentationFormat>
  <Paragraphs>204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1_Crayons</vt:lpstr>
      <vt:lpstr>슬라이드 1</vt:lpstr>
      <vt:lpstr>AJAX 개요</vt:lpstr>
      <vt:lpstr>AJAX의 동작 원리</vt:lpstr>
      <vt:lpstr>JavaScript비동기통신(요청)</vt:lpstr>
      <vt:lpstr>JavaScript비동기통신(응답)</vt:lpstr>
      <vt:lpstr>JavaScript비동기통신(응답 상태)</vt:lpstr>
      <vt:lpstr>예제</vt:lpstr>
      <vt:lpstr>json</vt:lpstr>
      <vt:lpstr>json 형식 </vt:lpstr>
      <vt:lpstr>json으로 표현된 객체</vt:lpstr>
      <vt:lpstr>예제 </vt:lpstr>
      <vt:lpstr>jQuery를 이용한 AJAX</vt:lpstr>
      <vt:lpstr>jQuery를 이용한 AJAX</vt:lpstr>
      <vt:lpstr>jQuery를 이용한 AJAX</vt:lpstr>
      <vt:lpstr>jQuery를 이용한 AJAX</vt:lpstr>
      <vt:lpstr>json의 사용</vt:lpstr>
      <vt:lpstr>예제</vt:lpstr>
      <vt:lpstr>예제</vt:lpstr>
      <vt:lpstr>memberList</vt:lpstr>
      <vt:lpstr>ERROR</vt:lpstr>
      <vt:lpstr>lprodList</vt:lpstr>
      <vt:lpstr>buyerInfo</vt:lpstr>
      <vt:lpstr>buyerInfo</vt:lpstr>
      <vt:lpstr>제품분류리스트(lprod_prod)</vt:lpstr>
      <vt:lpstr>회원가입</vt:lpstr>
      <vt:lpstr>우편번호검색</vt:lpstr>
      <vt:lpstr>우편번호검색</vt:lpstr>
      <vt:lpstr>회원가입 신청</vt:lpstr>
      <vt:lpstr>우편번호검색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2052</cp:revision>
  <dcterms:created xsi:type="dcterms:W3CDTF">2007-06-29T06:43:39Z</dcterms:created>
  <dcterms:modified xsi:type="dcterms:W3CDTF">2020-02-19T04:14:24Z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