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handoutMasterIdLst>
    <p:handoutMasterId r:id="rId11"/>
  </p:handoutMasterIdLst>
  <p:sldIdLst>
    <p:sldId id="904" r:id="rId2"/>
    <p:sldId id="893" r:id="rId3"/>
    <p:sldId id="894" r:id="rId4"/>
    <p:sldId id="896" r:id="rId5"/>
    <p:sldId id="898" r:id="rId6"/>
    <p:sldId id="895" r:id="rId7"/>
    <p:sldId id="897" r:id="rId8"/>
    <p:sldId id="325" r:id="rId9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99FF"/>
    <a:srgbClr val="000066"/>
    <a:srgbClr val="3366FF"/>
    <a:srgbClr val="000099"/>
    <a:srgbClr val="0066FF"/>
    <a:srgbClr val="0000FF"/>
    <a:srgbClr val="CCFFCC"/>
    <a:srgbClr val="FF9999"/>
    <a:srgbClr val="FFFFFF"/>
    <a:srgbClr val="CCC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3525" autoAdjust="0"/>
  </p:normalViewPr>
  <p:slideViewPr>
    <p:cSldViewPr snapToGrid="0">
      <p:cViewPr>
        <p:scale>
          <a:sx n="78" d="100"/>
          <a:sy n="78" d="100"/>
        </p:scale>
        <p:origin x="-1260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2050" y="692150"/>
            <a:ext cx="4610100" cy="3457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836189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jquery-logo-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750130"/>
          </a:xfrm>
          <a:prstGeom prst="rect">
            <a:avLst/>
          </a:prstGeom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invGray"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</p:spPr>
        <p:txBody>
          <a:bodyPr/>
          <a:lstStyle>
            <a:lvl1pPr marL="717550" indent="0" algn="r">
              <a:defRPr sz="36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69403"/>
            <a:ext cx="8618239" cy="4991548"/>
          </a:xfrm>
        </p:spPr>
        <p:txBody>
          <a:bodyPr/>
          <a:lstStyle>
            <a:lvl1pPr>
              <a:buClr>
                <a:srgbClr val="460000"/>
              </a:buClr>
              <a:buFont typeface="Wingdings" pitchFamily="2" charset="2"/>
              <a:buChar char="u"/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5C0000"/>
              </a:buClr>
              <a:buFont typeface="Wingdings" pitchFamily="2" charset="2"/>
              <a:buChar char="l"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5C0000"/>
              </a:buClr>
              <a:buFont typeface="Wingdings" pitchFamily="2" charset="2"/>
              <a:buChar char="§"/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buClr>
                <a:srgbClr val="7E0404"/>
              </a:buCl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buClr>
                <a:srgbClr val="68040B"/>
              </a:buClr>
              <a:buFont typeface="Wingdings" pitchFamily="2" charset="2"/>
              <a:buChar char="ü"/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9" name="Group 192"/>
          <p:cNvGrpSpPr>
            <a:grpSpLocks/>
          </p:cNvGrpSpPr>
          <p:nvPr/>
        </p:nvGrpSpPr>
        <p:grpSpPr bwMode="auto">
          <a:xfrm>
            <a:off x="236668" y="720761"/>
            <a:ext cx="8665342" cy="79709"/>
            <a:chOff x="192" y="446"/>
            <a:chExt cx="5513" cy="78"/>
          </a:xfrm>
          <a:solidFill>
            <a:srgbClr val="000066"/>
          </a:solidFill>
        </p:grpSpPr>
        <p:sp>
          <p:nvSpPr>
            <p:cNvPr id="11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1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sp>
        <p:nvSpPr>
          <p:cNvPr id="28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rgbClr val="760000"/>
        </a:buClr>
        <a:buFont typeface="Wingdings" pitchFamily="2" charset="2"/>
        <a:buChar char="u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rgbClr val="70060E"/>
        </a:buClr>
        <a:buFont typeface="Wingdings" pitchFamily="2" charset="2"/>
        <a:buChar char="l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rgbClr val="680816"/>
        </a:buClr>
        <a:buFont typeface="Wingdings" pitchFamily="2" charset="2"/>
        <a:buChar char="§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rgbClr val="680404"/>
        </a:buClr>
        <a:buFont typeface="Arial" pitchFamily="34" charset="0"/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rgbClr val="720808"/>
        </a:buClr>
        <a:buFont typeface="Wingdings" pitchFamily="2" charset="2"/>
        <a:buChar char="ü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50946" y="5034579"/>
            <a:ext cx="2947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Ajax bootstrap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그림 6" descr="bottom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2261" y="6135671"/>
            <a:ext cx="1724025" cy="266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95666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185" y="1258645"/>
            <a:ext cx="8639754" cy="5185186"/>
          </a:xfrm>
        </p:spPr>
        <p:txBody>
          <a:bodyPr/>
          <a:lstStyle/>
          <a:p>
            <a:r>
              <a:rPr lang="en-US" altLang="ko-KR" dirty="0"/>
              <a:t>Webpage-bootstrap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4" y="1785769"/>
            <a:ext cx="7160895" cy="4442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Template</a:t>
            </a:r>
            <a:r>
              <a:rPr lang="ko-KR" altLang="en-US" dirty="0" err="1" smtClean="0"/>
              <a:t>를이용한</a:t>
            </a:r>
            <a:r>
              <a:rPr lang="ko-KR" altLang="en-US" dirty="0" smtClean="0"/>
              <a:t> 화면구성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454903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2503" y="230393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Accordion</a:t>
            </a:r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69402"/>
            <a:ext cx="8661270" cy="5013064"/>
          </a:xfrm>
        </p:spPr>
        <p:txBody>
          <a:bodyPr/>
          <a:lstStyle/>
          <a:p>
            <a:r>
              <a:rPr lang="ko-KR" altLang="en-US" dirty="0" smtClean="0"/>
              <a:t>게시판리스트  </a:t>
            </a:r>
            <a:r>
              <a:rPr lang="en-US" altLang="ko-KR" dirty="0"/>
              <a:t>-bootstrap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36" y="1782855"/>
            <a:ext cx="7305675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3913831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9090" y="173736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58645"/>
            <a:ext cx="8661270" cy="5077609"/>
          </a:xfrm>
        </p:spPr>
        <p:txBody>
          <a:bodyPr/>
          <a:lstStyle/>
          <a:p>
            <a:r>
              <a:rPr lang="ko-KR" altLang="en-US" dirty="0" smtClean="0"/>
              <a:t>글쓰기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361" y="1936377"/>
            <a:ext cx="5743575" cy="4066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9873457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130" y="210312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글수정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9" y="1290919"/>
            <a:ext cx="8661270" cy="5056093"/>
          </a:xfrm>
        </p:spPr>
        <p:txBody>
          <a:bodyPr/>
          <a:lstStyle/>
          <a:p>
            <a:r>
              <a:rPr lang="ko-KR" altLang="en-US" dirty="0" err="1" smtClean="0"/>
              <a:t>글수정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765" y="1818042"/>
            <a:ext cx="5548349" cy="393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64779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170" y="173736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184" y="1280160"/>
            <a:ext cx="8639754" cy="4991547"/>
          </a:xfrm>
        </p:spPr>
        <p:txBody>
          <a:bodyPr/>
          <a:lstStyle/>
          <a:p>
            <a:r>
              <a:rPr lang="ko-KR" altLang="en-US" dirty="0" smtClean="0"/>
              <a:t>리스트 내용보기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댓글출력</a:t>
            </a:r>
            <a:r>
              <a:rPr lang="en-US" altLang="ko-KR" dirty="0" smtClean="0"/>
              <a:t> /</a:t>
            </a:r>
            <a:r>
              <a:rPr lang="ko-KR" altLang="en-US" dirty="0" err="1" smtClean="0"/>
              <a:t>댓글등록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96" y="2077739"/>
            <a:ext cx="727217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64969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5938" y="149352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댓글</a:t>
            </a:r>
            <a:r>
              <a:rPr lang="ko-KR" altLang="en-US" dirty="0" smtClean="0"/>
              <a:t> 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69402"/>
            <a:ext cx="8661270" cy="5023822"/>
          </a:xfrm>
        </p:spPr>
        <p:txBody>
          <a:bodyPr/>
          <a:lstStyle/>
          <a:p>
            <a:r>
              <a:rPr lang="ko-KR" altLang="en-US" dirty="0" err="1" smtClean="0"/>
              <a:t>댓글수정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08" y="1961366"/>
            <a:ext cx="6683692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9098102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20367</TotalTime>
  <Words>29</Words>
  <Application>Microsoft Office PowerPoint</Application>
  <PresentationFormat>화면 슬라이드 쇼(4:3)</PresentationFormat>
  <Paragraphs>15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1_Crayons</vt:lpstr>
      <vt:lpstr>슬라이드 1</vt:lpstr>
      <vt:lpstr>Template를이용한 화면구성</vt:lpstr>
      <vt:lpstr>Accordion게시판</vt:lpstr>
      <vt:lpstr>글쓰기</vt:lpstr>
      <vt:lpstr>글수정</vt:lpstr>
      <vt:lpstr>리스트</vt:lpstr>
      <vt:lpstr>댓글 수정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bms</cp:lastModifiedBy>
  <cp:revision>2026</cp:revision>
  <dcterms:created xsi:type="dcterms:W3CDTF">2007-06-29T06:43:39Z</dcterms:created>
  <dcterms:modified xsi:type="dcterms:W3CDTF">2020-02-12T04:12:26Z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