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7" r:id="rId2"/>
    <p:sldMasterId id="2147483671" r:id="rId3"/>
  </p:sldMasterIdLst>
  <p:sldIdLst>
    <p:sldId id="257" r:id="rId4"/>
    <p:sldId id="274" r:id="rId5"/>
    <p:sldId id="275" r:id="rId6"/>
    <p:sldId id="261" r:id="rId7"/>
    <p:sldId id="264" r:id="rId8"/>
    <p:sldId id="269" r:id="rId9"/>
    <p:sldId id="270" r:id="rId10"/>
    <p:sldId id="271" r:id="rId11"/>
    <p:sldId id="260" r:id="rId12"/>
    <p:sldId id="266" r:id="rId13"/>
    <p:sldId id="272" r:id="rId14"/>
    <p:sldId id="273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54E9243-3843-407E-863F-8E23647A24CD}">
          <p14:sldIdLst>
            <p14:sldId id="257"/>
            <p14:sldId id="274"/>
            <p14:sldId id="275"/>
            <p14:sldId id="261"/>
          </p14:sldIdLst>
        </p14:section>
        <p14:section name="제목 없는 구역" id="{E06EA068-B4A9-49D3-B1BB-939DF6C0070A}">
          <p14:sldIdLst>
            <p14:sldId id="264"/>
            <p14:sldId id="269"/>
            <p14:sldId id="270"/>
            <p14:sldId id="271"/>
            <p14:sldId id="260"/>
            <p14:sldId id="266"/>
            <p14:sldId id="272"/>
            <p14:sldId id="273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-123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3" descr="37">
            <a:extLst>
              <a:ext uri="{FF2B5EF4-FFF2-40B4-BE49-F238E27FC236}">
                <a16:creationId xmlns:a16="http://schemas.microsoft.com/office/drawing/2014/main" xmlns="" id="{16162973-174C-4583-A5E6-502905416F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96"/>
          <a:stretch>
            <a:fillRect/>
          </a:stretch>
        </p:blipFill>
        <p:spPr bwMode="auto">
          <a:xfrm>
            <a:off x="1" y="0"/>
            <a:ext cx="91424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4" descr="37-1">
            <a:extLst>
              <a:ext uri="{FF2B5EF4-FFF2-40B4-BE49-F238E27FC236}">
                <a16:creationId xmlns:a16="http://schemas.microsoft.com/office/drawing/2014/main" xmlns="" id="{054D5F6C-18B7-4CC3-96CB-7C7D7D4CDB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8" b="38458"/>
          <a:stretch>
            <a:fillRect/>
          </a:stretch>
        </p:blipFill>
        <p:spPr bwMode="auto">
          <a:xfrm>
            <a:off x="4500564" y="1590"/>
            <a:ext cx="464185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5" descr="37-2">
            <a:extLst>
              <a:ext uri="{FF2B5EF4-FFF2-40B4-BE49-F238E27FC236}">
                <a16:creationId xmlns:a16="http://schemas.microsoft.com/office/drawing/2014/main" xmlns="" id="{B9F6E304-FD72-4880-8448-94BD061F21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b="32161"/>
          <a:stretch>
            <a:fillRect/>
          </a:stretch>
        </p:blipFill>
        <p:spPr bwMode="auto">
          <a:xfrm>
            <a:off x="0" y="1590"/>
            <a:ext cx="9144000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2" descr="37-1">
            <a:extLst>
              <a:ext uri="{FF2B5EF4-FFF2-40B4-BE49-F238E27FC236}">
                <a16:creationId xmlns:a16="http://schemas.microsoft.com/office/drawing/2014/main" xmlns="" id="{6E0086E9-DDA4-4E29-8F8D-66BC851690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7" t="13245" r="54732" b="51030"/>
          <a:stretch>
            <a:fillRect/>
          </a:stretch>
        </p:blipFill>
        <p:spPr bwMode="auto">
          <a:xfrm>
            <a:off x="755651" y="908052"/>
            <a:ext cx="3384550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1" descr="37">
            <a:extLst>
              <a:ext uri="{FF2B5EF4-FFF2-40B4-BE49-F238E27FC236}">
                <a16:creationId xmlns:a16="http://schemas.microsoft.com/office/drawing/2014/main" xmlns="" id="{FC0F7D0F-0DC7-4EF9-A874-D30068B3C3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77"/>
          <a:stretch>
            <a:fillRect/>
          </a:stretch>
        </p:blipFill>
        <p:spPr bwMode="auto">
          <a:xfrm>
            <a:off x="1" y="6381752"/>
            <a:ext cx="9142413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37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98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>
            <a:extLst>
              <a:ext uri="{FF2B5EF4-FFF2-40B4-BE49-F238E27FC236}">
                <a16:creationId xmlns:a16="http://schemas.microsoft.com/office/drawing/2014/main" xmlns="" id="{132EBA57-1F47-4616-9091-3B431238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31" y="87621"/>
            <a:ext cx="1572546" cy="1661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1808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로토타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>
            <a:extLst>
              <a:ext uri="{FF2B5EF4-FFF2-40B4-BE49-F238E27FC236}">
                <a16:creationId xmlns:a16="http://schemas.microsoft.com/office/drawing/2014/main" xmlns="" id="{132EBA57-1F47-4616-9091-3B431238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31" y="87621"/>
            <a:ext cx="1572546" cy="1661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82DA2C1-8C6B-421C-903B-4AF9534AA11B}"/>
              </a:ext>
            </a:extLst>
          </p:cNvPr>
          <p:cNvSpPr/>
          <p:nvPr userDrawn="1"/>
        </p:nvSpPr>
        <p:spPr>
          <a:xfrm>
            <a:off x="1223736" y="1530817"/>
            <a:ext cx="1646323" cy="401569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221E918-0BE4-4906-882B-384E34431254}"/>
              </a:ext>
            </a:extLst>
          </p:cNvPr>
          <p:cNvSpPr/>
          <p:nvPr userDrawn="1"/>
        </p:nvSpPr>
        <p:spPr>
          <a:xfrm>
            <a:off x="2878372" y="1530817"/>
            <a:ext cx="5050206" cy="401569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1874732-02A3-4155-9F49-9B9E9B31F16E}"/>
              </a:ext>
            </a:extLst>
          </p:cNvPr>
          <p:cNvSpPr/>
          <p:nvPr userDrawn="1"/>
        </p:nvSpPr>
        <p:spPr>
          <a:xfrm>
            <a:off x="1223736" y="1311491"/>
            <a:ext cx="1646323" cy="2193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4486BAA-49B3-429B-A376-61343A4CA240}"/>
              </a:ext>
            </a:extLst>
          </p:cNvPr>
          <p:cNvSpPr/>
          <p:nvPr userDrawn="1"/>
        </p:nvSpPr>
        <p:spPr>
          <a:xfrm>
            <a:off x="2878372" y="1311491"/>
            <a:ext cx="5050206" cy="2193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0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>
            <a:extLst>
              <a:ext uri="{FF2B5EF4-FFF2-40B4-BE49-F238E27FC236}">
                <a16:creationId xmlns:a16="http://schemas.microsoft.com/office/drawing/2014/main" xmlns="" id="{132EBA57-1F47-4616-9091-3B431238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31" y="87621"/>
            <a:ext cx="1572546" cy="1661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5076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92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76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93415589-5FBC-4B7B-895F-8BF009A25A3F}"/>
              </a:ext>
            </a:extLst>
          </p:cNvPr>
          <p:cNvSpPr/>
          <p:nvPr userDrawn="1"/>
        </p:nvSpPr>
        <p:spPr>
          <a:xfrm flipH="1">
            <a:off x="0" y="0"/>
            <a:ext cx="9152792" cy="632460"/>
          </a:xfrm>
          <a:custGeom>
            <a:avLst/>
            <a:gdLst>
              <a:gd name="connsiteX0" fmla="*/ 0 w 9144000"/>
              <a:gd name="connsiteY0" fmla="*/ 0 h 650630"/>
              <a:gd name="connsiteX1" fmla="*/ 9144000 w 9144000"/>
              <a:gd name="connsiteY1" fmla="*/ 78230 h 650630"/>
              <a:gd name="connsiteX2" fmla="*/ 9144000 w 9144000"/>
              <a:gd name="connsiteY2" fmla="*/ 334324 h 650630"/>
              <a:gd name="connsiteX3" fmla="*/ 979549 w 9144000"/>
              <a:gd name="connsiteY3" fmla="*/ 650630 h 650630"/>
              <a:gd name="connsiteX4" fmla="*/ 0 w 9144000"/>
              <a:gd name="connsiteY4" fmla="*/ 0 h 65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50630">
                <a:moveTo>
                  <a:pt x="0" y="0"/>
                </a:moveTo>
                <a:lnTo>
                  <a:pt x="9144000" y="78230"/>
                </a:lnTo>
                <a:lnTo>
                  <a:pt x="9144000" y="334324"/>
                </a:lnTo>
                <a:lnTo>
                  <a:pt x="979549" y="65063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00480168-7E47-4A88-93CD-D45DEA70BFDB}"/>
              </a:ext>
            </a:extLst>
          </p:cNvPr>
          <p:cNvSpPr/>
          <p:nvPr userDrawn="1"/>
        </p:nvSpPr>
        <p:spPr>
          <a:xfrm flipH="1">
            <a:off x="0" y="1"/>
            <a:ext cx="9152792" cy="536330"/>
          </a:xfrm>
          <a:custGeom>
            <a:avLst/>
            <a:gdLst>
              <a:gd name="connsiteX0" fmla="*/ 0 w 9144000"/>
              <a:gd name="connsiteY0" fmla="*/ 0 h 536330"/>
              <a:gd name="connsiteX1" fmla="*/ 9144000 w 9144000"/>
              <a:gd name="connsiteY1" fmla="*/ 0 h 536330"/>
              <a:gd name="connsiteX2" fmla="*/ 9144000 w 9144000"/>
              <a:gd name="connsiteY2" fmla="*/ 343851 h 536330"/>
              <a:gd name="connsiteX3" fmla="*/ 1005925 w 9144000"/>
              <a:gd name="connsiteY3" fmla="*/ 536330 h 536330"/>
              <a:gd name="connsiteX4" fmla="*/ 0 w 9144000"/>
              <a:gd name="connsiteY4" fmla="*/ 0 h 53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36330">
                <a:moveTo>
                  <a:pt x="0" y="0"/>
                </a:moveTo>
                <a:lnTo>
                  <a:pt x="9144000" y="0"/>
                </a:lnTo>
                <a:lnTo>
                  <a:pt x="9144000" y="343851"/>
                </a:lnTo>
                <a:lnTo>
                  <a:pt x="1005925" y="536330"/>
                </a:lnTo>
                <a:lnTo>
                  <a:pt x="0" y="0"/>
                </a:lnTo>
                <a:close/>
              </a:path>
            </a:pathLst>
          </a:custGeom>
          <a:solidFill>
            <a:srgbClr val="168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58">
            <a:extLst>
              <a:ext uri="{FF2B5EF4-FFF2-40B4-BE49-F238E27FC236}">
                <a16:creationId xmlns:a16="http://schemas.microsoft.com/office/drawing/2014/main" xmlns="" id="{3F8292B5-65F7-4572-A0DE-75B6CEB71A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6445" y="82594"/>
            <a:ext cx="1155625" cy="1762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lIns="108000" tIns="7200" rIns="108000" bIns="7200" anchor="ctr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sz="800" err="1">
                <a:solidFill>
                  <a:srgbClr val="1686C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JQuery</a:t>
            </a:r>
            <a:r>
              <a:rPr lang="en-US" altLang="ko-KR" sz="800">
                <a:solidFill>
                  <a:srgbClr val="1686C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800" err="1">
                <a:solidFill>
                  <a:srgbClr val="1686C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HomeWork</a:t>
            </a:r>
            <a:endParaRPr lang="en-US" altLang="ko-KR" sz="200">
              <a:solidFill>
                <a:srgbClr val="1686C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871E7473-4251-40F6-8811-73CEEEE3E8D3}"/>
              </a:ext>
            </a:extLst>
          </p:cNvPr>
          <p:cNvSpPr/>
          <p:nvPr userDrawn="1"/>
        </p:nvSpPr>
        <p:spPr>
          <a:xfrm>
            <a:off x="490246" y="6541769"/>
            <a:ext cx="8662546" cy="316230"/>
          </a:xfrm>
          <a:custGeom>
            <a:avLst/>
            <a:gdLst>
              <a:gd name="connsiteX0" fmla="*/ 490245 w 8662546"/>
              <a:gd name="connsiteY0" fmla="*/ 0 h 316230"/>
              <a:gd name="connsiteX1" fmla="*/ 8662546 w 8662546"/>
              <a:gd name="connsiteY1" fmla="*/ 307473 h 316230"/>
              <a:gd name="connsiteX2" fmla="*/ 8662546 w 8662546"/>
              <a:gd name="connsiteY2" fmla="*/ 316230 h 316230"/>
              <a:gd name="connsiteX3" fmla="*/ 0 w 8662546"/>
              <a:gd name="connsiteY3" fmla="*/ 316230 h 316230"/>
              <a:gd name="connsiteX4" fmla="*/ 490245 w 8662546"/>
              <a:gd name="connsiteY4" fmla="*/ 0 h 31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2546" h="316230">
                <a:moveTo>
                  <a:pt x="490245" y="0"/>
                </a:moveTo>
                <a:lnTo>
                  <a:pt x="8662546" y="307473"/>
                </a:lnTo>
                <a:lnTo>
                  <a:pt x="8662546" y="316230"/>
                </a:lnTo>
                <a:lnTo>
                  <a:pt x="0" y="316230"/>
                </a:lnTo>
                <a:lnTo>
                  <a:pt x="49024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xmlns="" id="{0338040F-3C3B-4E29-A786-E8B8B848F530}"/>
              </a:ext>
            </a:extLst>
          </p:cNvPr>
          <p:cNvSpPr/>
          <p:nvPr userDrawn="1"/>
        </p:nvSpPr>
        <p:spPr>
          <a:xfrm>
            <a:off x="593682" y="6637899"/>
            <a:ext cx="8559110" cy="220100"/>
          </a:xfrm>
          <a:custGeom>
            <a:avLst/>
            <a:gdLst>
              <a:gd name="connsiteX0" fmla="*/ 413210 w 8559110"/>
              <a:gd name="connsiteY0" fmla="*/ 0 h 220100"/>
              <a:gd name="connsiteX1" fmla="*/ 8559110 w 8559110"/>
              <a:gd name="connsiteY1" fmla="*/ 192479 h 220100"/>
              <a:gd name="connsiteX2" fmla="*/ 8559110 w 8559110"/>
              <a:gd name="connsiteY2" fmla="*/ 220100 h 220100"/>
              <a:gd name="connsiteX3" fmla="*/ 0 w 8559110"/>
              <a:gd name="connsiteY3" fmla="*/ 220100 h 220100"/>
              <a:gd name="connsiteX4" fmla="*/ 413210 w 8559110"/>
              <a:gd name="connsiteY4" fmla="*/ 0 h 22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59110" h="220100">
                <a:moveTo>
                  <a:pt x="413210" y="0"/>
                </a:moveTo>
                <a:lnTo>
                  <a:pt x="8559110" y="192479"/>
                </a:lnTo>
                <a:lnTo>
                  <a:pt x="8559110" y="220100"/>
                </a:lnTo>
                <a:lnTo>
                  <a:pt x="0" y="220100"/>
                </a:lnTo>
                <a:lnTo>
                  <a:pt x="413210" y="0"/>
                </a:lnTo>
                <a:close/>
              </a:path>
            </a:pathLst>
          </a:custGeom>
          <a:solidFill>
            <a:srgbClr val="0C6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4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200" kern="1200">
          <a:solidFill>
            <a:schemeClr val="bg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3" descr="37">
            <a:extLst>
              <a:ext uri="{FF2B5EF4-FFF2-40B4-BE49-F238E27FC236}">
                <a16:creationId xmlns:a16="http://schemas.microsoft.com/office/drawing/2014/main" xmlns="" id="{65CCFF5A-B9B4-4187-B0D3-80045E4358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0" b="31096"/>
          <a:stretch/>
        </p:blipFill>
        <p:spPr bwMode="auto">
          <a:xfrm>
            <a:off x="0" y="0"/>
            <a:ext cx="9141812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5" descr="37-2">
            <a:extLst>
              <a:ext uri="{FF2B5EF4-FFF2-40B4-BE49-F238E27FC236}">
                <a16:creationId xmlns:a16="http://schemas.microsoft.com/office/drawing/2014/main" xmlns="" id="{62135C71-E747-4DB9-97BB-CA83BFAE299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2" b="32161"/>
          <a:stretch/>
        </p:blipFill>
        <p:spPr bwMode="auto">
          <a:xfrm>
            <a:off x="0" y="2193"/>
            <a:ext cx="9144000" cy="641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4" descr="37-1">
            <a:extLst>
              <a:ext uri="{FF2B5EF4-FFF2-40B4-BE49-F238E27FC236}">
                <a16:creationId xmlns:a16="http://schemas.microsoft.com/office/drawing/2014/main" xmlns="" id="{8E582864-38DE-438E-9B97-90927439EA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8" b="38458"/>
          <a:stretch>
            <a:fillRect/>
          </a:stretch>
        </p:blipFill>
        <p:spPr bwMode="auto">
          <a:xfrm>
            <a:off x="5507188" y="143395"/>
            <a:ext cx="3796035" cy="345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7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58">
            <a:extLst>
              <a:ext uri="{FF2B5EF4-FFF2-40B4-BE49-F238E27FC236}">
                <a16:creationId xmlns:a16="http://schemas.microsoft.com/office/drawing/2014/main" xmlns="" id="{FE3F539C-1CD4-479E-B172-4730497C1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18" y="4437112"/>
            <a:ext cx="4681538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75000"/>
              </a:lnSpc>
            </a:pPr>
            <a:r>
              <a:rPr lang="en-US" altLang="ko-KR" sz="66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JQuery</a:t>
            </a:r>
            <a:endParaRPr lang="en-US" altLang="ko-KR" sz="66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 eaLnBrk="1" hangingPunct="1">
              <a:lnSpc>
                <a:spcPct val="75000"/>
              </a:lnSpc>
            </a:pPr>
            <a:r>
              <a:rPr lang="en-US" altLang="ko-KR" sz="66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HomeWork</a:t>
            </a:r>
            <a:endParaRPr lang="en-US" altLang="ko-KR" sz="36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01" name="AutoShape 11">
            <a:extLst>
              <a:ext uri="{FF2B5EF4-FFF2-40B4-BE49-F238E27FC236}">
                <a16:creationId xmlns:a16="http://schemas.microsoft.com/office/drawing/2014/main" xmlns="" id="{5B23FC9D-F14D-4E02-9C31-1C1D9A6CB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85" y="6021290"/>
            <a:ext cx="2754957" cy="288925"/>
          </a:xfrm>
          <a:prstGeom prst="roundRect">
            <a:avLst>
              <a:gd name="adj" fmla="val 50000"/>
            </a:avLst>
          </a:prstGeom>
          <a:solidFill>
            <a:srgbClr val="1478B7"/>
          </a:solidFill>
          <a:ln>
            <a:noFill/>
          </a:ln>
          <a:effectLst/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화면설계</a:t>
            </a:r>
            <a:r>
              <a:rPr lang="en-US" altLang="ko-KR" sz="140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_</a:t>
            </a:r>
            <a:r>
              <a:rPr lang="ko-KR" altLang="en-US" sz="140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거래처관리 </a:t>
            </a:r>
            <a:r>
              <a:rPr lang="en-US" altLang="ko-KR" sz="140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- </a:t>
            </a:r>
          </a:p>
        </p:txBody>
      </p:sp>
      <p:sp>
        <p:nvSpPr>
          <p:cNvPr id="4102" name="Rectangle 14">
            <a:extLst>
              <a:ext uri="{FF2B5EF4-FFF2-40B4-BE49-F238E27FC236}">
                <a16:creationId xmlns:a16="http://schemas.microsoft.com/office/drawing/2014/main" xmlns="" id="{B29D982A-EF4D-496A-A6FB-F2612877A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1196975"/>
            <a:ext cx="1284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Development</a:t>
            </a:r>
          </a:p>
        </p:txBody>
      </p:sp>
      <p:sp>
        <p:nvSpPr>
          <p:cNvPr id="2063" name="Line 15">
            <a:extLst>
              <a:ext uri="{FF2B5EF4-FFF2-40B4-BE49-F238E27FC236}">
                <a16:creationId xmlns:a16="http://schemas.microsoft.com/office/drawing/2014/main" xmlns="" id="{DF81FC91-48EB-4911-8DAA-00D326347C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1477" y="2159000"/>
            <a:ext cx="314325" cy="0"/>
          </a:xfrm>
          <a:prstGeom prst="line">
            <a:avLst/>
          </a:prstGeom>
          <a:noFill/>
          <a:ln w="25400">
            <a:solidFill>
              <a:schemeClr val="bg1"/>
            </a:solidFill>
            <a:prstDash val="sysDot"/>
            <a:round/>
            <a:headEnd/>
            <a:tailEnd type="oval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65" name="Line 17">
            <a:extLst>
              <a:ext uri="{FF2B5EF4-FFF2-40B4-BE49-F238E27FC236}">
                <a16:creationId xmlns:a16="http://schemas.microsoft.com/office/drawing/2014/main" xmlns="" id="{4338A1F2-3F41-44C9-A49E-2ADDE9885D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25652" y="1354138"/>
            <a:ext cx="314325" cy="0"/>
          </a:xfrm>
          <a:prstGeom prst="line">
            <a:avLst/>
          </a:prstGeom>
          <a:noFill/>
          <a:ln w="25400">
            <a:solidFill>
              <a:schemeClr val="bg1"/>
            </a:solidFill>
            <a:prstDash val="sysDot"/>
            <a:round/>
            <a:headEnd/>
            <a:tailEnd type="oval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67" name="Line 19">
            <a:extLst>
              <a:ext uri="{FF2B5EF4-FFF2-40B4-BE49-F238E27FC236}">
                <a16:creationId xmlns:a16="http://schemas.microsoft.com/office/drawing/2014/main" xmlns="" id="{E69D2862-403D-4087-B970-FE909C5151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2540" y="2963863"/>
            <a:ext cx="314325" cy="0"/>
          </a:xfrm>
          <a:prstGeom prst="line">
            <a:avLst/>
          </a:prstGeom>
          <a:noFill/>
          <a:ln w="25400">
            <a:solidFill>
              <a:schemeClr val="bg1"/>
            </a:solidFill>
            <a:prstDash val="sysDot"/>
            <a:round/>
            <a:headEnd/>
            <a:tailEnd type="oval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6" name="Rectangle 20">
            <a:extLst>
              <a:ext uri="{FF2B5EF4-FFF2-40B4-BE49-F238E27FC236}">
                <a16:creationId xmlns:a16="http://schemas.microsoft.com/office/drawing/2014/main" xmlns="" id="{E3DAEDB8-6ED1-4C58-9547-8EB63B4C3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115" y="2805115"/>
            <a:ext cx="8651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Success</a:t>
            </a:r>
          </a:p>
        </p:txBody>
      </p:sp>
      <p:sp>
        <p:nvSpPr>
          <p:cNvPr id="4107" name="Rectangle 25">
            <a:extLst>
              <a:ext uri="{FF2B5EF4-FFF2-40B4-BE49-F238E27FC236}">
                <a16:creationId xmlns:a16="http://schemas.microsoft.com/office/drawing/2014/main" xmlns="" id="{6D4B731E-00A8-4B73-888B-CF3D1A50C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2" y="2000252"/>
            <a:ext cx="8794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Purpose</a:t>
            </a:r>
          </a:p>
        </p:txBody>
      </p:sp>
      <p:pic>
        <p:nvPicPr>
          <p:cNvPr id="4108" name="Picture 26" descr="ti013d10104">
            <a:extLst>
              <a:ext uri="{FF2B5EF4-FFF2-40B4-BE49-F238E27FC236}">
                <a16:creationId xmlns:a16="http://schemas.microsoft.com/office/drawing/2014/main" xmlns="" id="{5EE37B09-E2A8-4657-8010-B10F28447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25" r="93089" b="5307"/>
          <a:stretch>
            <a:fillRect/>
          </a:stretch>
        </p:blipFill>
        <p:spPr bwMode="auto">
          <a:xfrm rot="810620">
            <a:off x="6438900" y="1909765"/>
            <a:ext cx="439738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5" name="AutoShape 27">
            <a:extLst>
              <a:ext uri="{FF2B5EF4-FFF2-40B4-BE49-F238E27FC236}">
                <a16:creationId xmlns:a16="http://schemas.microsoft.com/office/drawing/2014/main" xmlns="" id="{4069CCF4-06E3-438F-A3B8-94ECF5124AD3}"/>
              </a:ext>
            </a:extLst>
          </p:cNvPr>
          <p:cNvSpPr>
            <a:spLocks noChangeArrowheads="1"/>
          </p:cNvSpPr>
          <p:nvPr/>
        </p:nvSpPr>
        <p:spPr bwMode="auto">
          <a:xfrm rot="14057932">
            <a:off x="6970714" y="1879601"/>
            <a:ext cx="307975" cy="431800"/>
          </a:xfrm>
          <a:prstGeom prst="upArrow">
            <a:avLst>
              <a:gd name="adj1" fmla="val 33917"/>
              <a:gd name="adj2" fmla="val 53648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76" name="AutoShape 28">
            <a:extLst>
              <a:ext uri="{FF2B5EF4-FFF2-40B4-BE49-F238E27FC236}">
                <a16:creationId xmlns:a16="http://schemas.microsoft.com/office/drawing/2014/main" xmlns="" id="{D21B02DC-BEFE-4950-9C88-12C397832903}"/>
              </a:ext>
            </a:extLst>
          </p:cNvPr>
          <p:cNvSpPr>
            <a:spLocks noChangeArrowheads="1"/>
          </p:cNvSpPr>
          <p:nvPr/>
        </p:nvSpPr>
        <p:spPr bwMode="auto">
          <a:xfrm rot="14057932">
            <a:off x="6684965" y="1741490"/>
            <a:ext cx="206375" cy="288925"/>
          </a:xfrm>
          <a:prstGeom prst="upArrow">
            <a:avLst>
              <a:gd name="adj1" fmla="val 33917"/>
              <a:gd name="adj2" fmla="val 53569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77" name="AutoShape 29">
            <a:extLst>
              <a:ext uri="{FF2B5EF4-FFF2-40B4-BE49-F238E27FC236}">
                <a16:creationId xmlns:a16="http://schemas.microsoft.com/office/drawing/2014/main" xmlns="" id="{05D16F4A-3976-4381-B446-6EC094800527}"/>
              </a:ext>
            </a:extLst>
          </p:cNvPr>
          <p:cNvSpPr>
            <a:spLocks noChangeArrowheads="1"/>
          </p:cNvSpPr>
          <p:nvPr/>
        </p:nvSpPr>
        <p:spPr bwMode="auto">
          <a:xfrm rot="14057932">
            <a:off x="6696077" y="2506665"/>
            <a:ext cx="206375" cy="288925"/>
          </a:xfrm>
          <a:prstGeom prst="upArrow">
            <a:avLst>
              <a:gd name="adj1" fmla="val 33917"/>
              <a:gd name="adj2" fmla="val 53569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: 도형 37">
            <a:extLst>
              <a:ext uri="{FF2B5EF4-FFF2-40B4-BE49-F238E27FC236}">
                <a16:creationId xmlns:a16="http://schemas.microsoft.com/office/drawing/2014/main" xmlns="" id="{544CD1A1-EA7F-4229-986A-6D1AC4EE1660}"/>
              </a:ext>
            </a:extLst>
          </p:cNvPr>
          <p:cNvSpPr/>
          <p:nvPr/>
        </p:nvSpPr>
        <p:spPr>
          <a:xfrm flipH="1">
            <a:off x="0" y="0"/>
            <a:ext cx="9152792" cy="632460"/>
          </a:xfrm>
          <a:custGeom>
            <a:avLst/>
            <a:gdLst>
              <a:gd name="connsiteX0" fmla="*/ 0 w 9144000"/>
              <a:gd name="connsiteY0" fmla="*/ 0 h 650630"/>
              <a:gd name="connsiteX1" fmla="*/ 9144000 w 9144000"/>
              <a:gd name="connsiteY1" fmla="*/ 78230 h 650630"/>
              <a:gd name="connsiteX2" fmla="*/ 9144000 w 9144000"/>
              <a:gd name="connsiteY2" fmla="*/ 334324 h 650630"/>
              <a:gd name="connsiteX3" fmla="*/ 979549 w 9144000"/>
              <a:gd name="connsiteY3" fmla="*/ 650630 h 650630"/>
              <a:gd name="connsiteX4" fmla="*/ 0 w 9144000"/>
              <a:gd name="connsiteY4" fmla="*/ 0 h 65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50630">
                <a:moveTo>
                  <a:pt x="0" y="0"/>
                </a:moveTo>
                <a:lnTo>
                  <a:pt x="9144000" y="78230"/>
                </a:lnTo>
                <a:lnTo>
                  <a:pt x="9144000" y="334324"/>
                </a:lnTo>
                <a:lnTo>
                  <a:pt x="979549" y="65063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106A82F6-014D-4A5E-A018-0B67DAB365B8}"/>
              </a:ext>
            </a:extLst>
          </p:cNvPr>
          <p:cNvSpPr/>
          <p:nvPr/>
        </p:nvSpPr>
        <p:spPr>
          <a:xfrm flipH="1">
            <a:off x="0" y="1"/>
            <a:ext cx="9152792" cy="536330"/>
          </a:xfrm>
          <a:custGeom>
            <a:avLst/>
            <a:gdLst>
              <a:gd name="connsiteX0" fmla="*/ 0 w 9144000"/>
              <a:gd name="connsiteY0" fmla="*/ 0 h 536330"/>
              <a:gd name="connsiteX1" fmla="*/ 9144000 w 9144000"/>
              <a:gd name="connsiteY1" fmla="*/ 0 h 536330"/>
              <a:gd name="connsiteX2" fmla="*/ 9144000 w 9144000"/>
              <a:gd name="connsiteY2" fmla="*/ 343851 h 536330"/>
              <a:gd name="connsiteX3" fmla="*/ 1005925 w 9144000"/>
              <a:gd name="connsiteY3" fmla="*/ 536330 h 536330"/>
              <a:gd name="connsiteX4" fmla="*/ 0 w 9144000"/>
              <a:gd name="connsiteY4" fmla="*/ 0 h 53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36330">
                <a:moveTo>
                  <a:pt x="0" y="0"/>
                </a:moveTo>
                <a:lnTo>
                  <a:pt x="9144000" y="0"/>
                </a:lnTo>
                <a:lnTo>
                  <a:pt x="9144000" y="343851"/>
                </a:lnTo>
                <a:lnTo>
                  <a:pt x="1005925" y="536330"/>
                </a:lnTo>
                <a:lnTo>
                  <a:pt x="0" y="0"/>
                </a:lnTo>
                <a:close/>
              </a:path>
            </a:pathLst>
          </a:custGeom>
          <a:solidFill>
            <a:srgbClr val="168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 Box 58">
            <a:extLst>
              <a:ext uri="{FF2B5EF4-FFF2-40B4-BE49-F238E27FC236}">
                <a16:creationId xmlns:a16="http://schemas.microsoft.com/office/drawing/2014/main" xmlns="" id="{7855477A-2A07-41A7-88BF-8E4CCAC93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45" y="78512"/>
            <a:ext cx="1155625" cy="1762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lIns="108000" tIns="7200" rIns="108000" bIns="7200" anchor="ctr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sz="800" err="1">
                <a:solidFill>
                  <a:srgbClr val="1686C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JQuery</a:t>
            </a:r>
            <a:r>
              <a:rPr lang="en-US" altLang="ko-KR" sz="800">
                <a:solidFill>
                  <a:srgbClr val="1686C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800" err="1">
                <a:solidFill>
                  <a:srgbClr val="1686C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HomeWork</a:t>
            </a:r>
            <a:endParaRPr lang="en-US" altLang="ko-KR" sz="200">
              <a:solidFill>
                <a:srgbClr val="1686C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xmlns="" id="{F35378E8-2D4F-4AEF-AC69-3D6ECD04E8BD}"/>
              </a:ext>
            </a:extLst>
          </p:cNvPr>
          <p:cNvSpPr/>
          <p:nvPr/>
        </p:nvSpPr>
        <p:spPr>
          <a:xfrm>
            <a:off x="490246" y="6541769"/>
            <a:ext cx="8662546" cy="316230"/>
          </a:xfrm>
          <a:custGeom>
            <a:avLst/>
            <a:gdLst>
              <a:gd name="connsiteX0" fmla="*/ 490245 w 8662546"/>
              <a:gd name="connsiteY0" fmla="*/ 0 h 316230"/>
              <a:gd name="connsiteX1" fmla="*/ 8662546 w 8662546"/>
              <a:gd name="connsiteY1" fmla="*/ 307473 h 316230"/>
              <a:gd name="connsiteX2" fmla="*/ 8662546 w 8662546"/>
              <a:gd name="connsiteY2" fmla="*/ 316230 h 316230"/>
              <a:gd name="connsiteX3" fmla="*/ 0 w 8662546"/>
              <a:gd name="connsiteY3" fmla="*/ 316230 h 316230"/>
              <a:gd name="connsiteX4" fmla="*/ 490245 w 8662546"/>
              <a:gd name="connsiteY4" fmla="*/ 0 h 31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2546" h="316230">
                <a:moveTo>
                  <a:pt x="490245" y="0"/>
                </a:moveTo>
                <a:lnTo>
                  <a:pt x="8662546" y="307473"/>
                </a:lnTo>
                <a:lnTo>
                  <a:pt x="8662546" y="316230"/>
                </a:lnTo>
                <a:lnTo>
                  <a:pt x="0" y="316230"/>
                </a:lnTo>
                <a:lnTo>
                  <a:pt x="49024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xmlns="" id="{9FB20B2A-C151-4696-A95B-063592D483DE}"/>
              </a:ext>
            </a:extLst>
          </p:cNvPr>
          <p:cNvSpPr/>
          <p:nvPr/>
        </p:nvSpPr>
        <p:spPr>
          <a:xfrm>
            <a:off x="593682" y="6637899"/>
            <a:ext cx="8559110" cy="220100"/>
          </a:xfrm>
          <a:custGeom>
            <a:avLst/>
            <a:gdLst>
              <a:gd name="connsiteX0" fmla="*/ 413210 w 8559110"/>
              <a:gd name="connsiteY0" fmla="*/ 0 h 220100"/>
              <a:gd name="connsiteX1" fmla="*/ 8559110 w 8559110"/>
              <a:gd name="connsiteY1" fmla="*/ 192479 h 220100"/>
              <a:gd name="connsiteX2" fmla="*/ 8559110 w 8559110"/>
              <a:gd name="connsiteY2" fmla="*/ 220100 h 220100"/>
              <a:gd name="connsiteX3" fmla="*/ 0 w 8559110"/>
              <a:gd name="connsiteY3" fmla="*/ 220100 h 220100"/>
              <a:gd name="connsiteX4" fmla="*/ 413210 w 8559110"/>
              <a:gd name="connsiteY4" fmla="*/ 0 h 22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59110" h="220100">
                <a:moveTo>
                  <a:pt x="413210" y="0"/>
                </a:moveTo>
                <a:lnTo>
                  <a:pt x="8559110" y="192479"/>
                </a:lnTo>
                <a:lnTo>
                  <a:pt x="8559110" y="220100"/>
                </a:lnTo>
                <a:lnTo>
                  <a:pt x="0" y="220100"/>
                </a:lnTo>
                <a:lnTo>
                  <a:pt x="413210" y="0"/>
                </a:lnTo>
                <a:close/>
              </a:path>
            </a:pathLst>
          </a:custGeom>
          <a:solidFill>
            <a:srgbClr val="0C6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BD5301F-BA1C-4711-A54F-241ACD9E1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21" y="985836"/>
            <a:ext cx="7677150" cy="48863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097D0135-C8A0-4070-A1C5-F44462DFD1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18377" y="1625600"/>
            <a:ext cx="483158" cy="3949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C14884B-2D6E-4E90-8774-93F7A7CF58A5}"/>
              </a:ext>
            </a:extLst>
          </p:cNvPr>
          <p:cNvSpPr txBox="1"/>
          <p:nvPr/>
        </p:nvSpPr>
        <p:spPr>
          <a:xfrm>
            <a:off x="2018377" y="2116700"/>
            <a:ext cx="5527475" cy="3405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eaLnBrk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400" dirty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생성된 </a:t>
            </a:r>
            <a:r>
              <a:rPr lang="en-US" altLang="ko-KR" sz="1400" dirty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P</a:t>
            </a:r>
            <a:r>
              <a:rPr lang="ko-KR" altLang="en-US" sz="1400" dirty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태그는 마우스 </a:t>
            </a:r>
            <a:r>
              <a:rPr lang="en-US" altLang="ko-KR" sz="1400" dirty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hover</a:t>
            </a:r>
            <a:r>
              <a:rPr lang="ko-KR" altLang="en-US" sz="1400" dirty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시 해당 부분에 </a:t>
            </a:r>
            <a:r>
              <a:rPr lang="en-US" altLang="ko-KR" sz="1400" dirty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lime</a:t>
            </a:r>
            <a:r>
              <a:rPr lang="ko-KR" altLang="en-US" sz="1400" dirty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색상 테두리 생성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8465D65A-498C-4819-9610-58A042BD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31" y="87621"/>
            <a:ext cx="663643" cy="166199"/>
          </a:xfrm>
        </p:spPr>
        <p:txBody>
          <a:bodyPr/>
          <a:lstStyle/>
          <a:p>
            <a:r>
              <a:rPr lang="en-US" altLang="ko-KR" dirty="0"/>
              <a:t>3. UI 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58194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: 도형 37">
            <a:extLst>
              <a:ext uri="{FF2B5EF4-FFF2-40B4-BE49-F238E27FC236}">
                <a16:creationId xmlns:a16="http://schemas.microsoft.com/office/drawing/2014/main" xmlns="" id="{544CD1A1-EA7F-4229-986A-6D1AC4EE1660}"/>
              </a:ext>
            </a:extLst>
          </p:cNvPr>
          <p:cNvSpPr/>
          <p:nvPr/>
        </p:nvSpPr>
        <p:spPr>
          <a:xfrm flipH="1">
            <a:off x="0" y="0"/>
            <a:ext cx="9152792" cy="632460"/>
          </a:xfrm>
          <a:custGeom>
            <a:avLst/>
            <a:gdLst>
              <a:gd name="connsiteX0" fmla="*/ 0 w 9144000"/>
              <a:gd name="connsiteY0" fmla="*/ 0 h 650630"/>
              <a:gd name="connsiteX1" fmla="*/ 9144000 w 9144000"/>
              <a:gd name="connsiteY1" fmla="*/ 78230 h 650630"/>
              <a:gd name="connsiteX2" fmla="*/ 9144000 w 9144000"/>
              <a:gd name="connsiteY2" fmla="*/ 334324 h 650630"/>
              <a:gd name="connsiteX3" fmla="*/ 979549 w 9144000"/>
              <a:gd name="connsiteY3" fmla="*/ 650630 h 650630"/>
              <a:gd name="connsiteX4" fmla="*/ 0 w 9144000"/>
              <a:gd name="connsiteY4" fmla="*/ 0 h 65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50630">
                <a:moveTo>
                  <a:pt x="0" y="0"/>
                </a:moveTo>
                <a:lnTo>
                  <a:pt x="9144000" y="78230"/>
                </a:lnTo>
                <a:lnTo>
                  <a:pt x="9144000" y="334324"/>
                </a:lnTo>
                <a:lnTo>
                  <a:pt x="979549" y="65063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106A82F6-014D-4A5E-A018-0B67DAB365B8}"/>
              </a:ext>
            </a:extLst>
          </p:cNvPr>
          <p:cNvSpPr/>
          <p:nvPr/>
        </p:nvSpPr>
        <p:spPr>
          <a:xfrm flipH="1">
            <a:off x="0" y="1"/>
            <a:ext cx="9152792" cy="536330"/>
          </a:xfrm>
          <a:custGeom>
            <a:avLst/>
            <a:gdLst>
              <a:gd name="connsiteX0" fmla="*/ 0 w 9144000"/>
              <a:gd name="connsiteY0" fmla="*/ 0 h 536330"/>
              <a:gd name="connsiteX1" fmla="*/ 9144000 w 9144000"/>
              <a:gd name="connsiteY1" fmla="*/ 0 h 536330"/>
              <a:gd name="connsiteX2" fmla="*/ 9144000 w 9144000"/>
              <a:gd name="connsiteY2" fmla="*/ 343851 h 536330"/>
              <a:gd name="connsiteX3" fmla="*/ 1005925 w 9144000"/>
              <a:gd name="connsiteY3" fmla="*/ 536330 h 536330"/>
              <a:gd name="connsiteX4" fmla="*/ 0 w 9144000"/>
              <a:gd name="connsiteY4" fmla="*/ 0 h 53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36330">
                <a:moveTo>
                  <a:pt x="0" y="0"/>
                </a:moveTo>
                <a:lnTo>
                  <a:pt x="9144000" y="0"/>
                </a:lnTo>
                <a:lnTo>
                  <a:pt x="9144000" y="343851"/>
                </a:lnTo>
                <a:lnTo>
                  <a:pt x="1005925" y="536330"/>
                </a:lnTo>
                <a:lnTo>
                  <a:pt x="0" y="0"/>
                </a:lnTo>
                <a:close/>
              </a:path>
            </a:pathLst>
          </a:custGeom>
          <a:solidFill>
            <a:srgbClr val="168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 Box 58">
            <a:extLst>
              <a:ext uri="{FF2B5EF4-FFF2-40B4-BE49-F238E27FC236}">
                <a16:creationId xmlns:a16="http://schemas.microsoft.com/office/drawing/2014/main" xmlns="" id="{7855477A-2A07-41A7-88BF-8E4CCAC93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45" y="78512"/>
            <a:ext cx="1155625" cy="1762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lIns="108000" tIns="7200" rIns="108000" bIns="7200" anchor="ctr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sz="800" err="1">
                <a:solidFill>
                  <a:srgbClr val="1686C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JQuery</a:t>
            </a:r>
            <a:r>
              <a:rPr lang="en-US" altLang="ko-KR" sz="800">
                <a:solidFill>
                  <a:srgbClr val="1686C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800" err="1">
                <a:solidFill>
                  <a:srgbClr val="1686C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HomeWork</a:t>
            </a:r>
            <a:endParaRPr lang="en-US" altLang="ko-KR" sz="200">
              <a:solidFill>
                <a:srgbClr val="1686C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xmlns="" id="{F35378E8-2D4F-4AEF-AC69-3D6ECD04E8BD}"/>
              </a:ext>
            </a:extLst>
          </p:cNvPr>
          <p:cNvSpPr/>
          <p:nvPr/>
        </p:nvSpPr>
        <p:spPr>
          <a:xfrm>
            <a:off x="490246" y="6541769"/>
            <a:ext cx="8662546" cy="316230"/>
          </a:xfrm>
          <a:custGeom>
            <a:avLst/>
            <a:gdLst>
              <a:gd name="connsiteX0" fmla="*/ 490245 w 8662546"/>
              <a:gd name="connsiteY0" fmla="*/ 0 h 316230"/>
              <a:gd name="connsiteX1" fmla="*/ 8662546 w 8662546"/>
              <a:gd name="connsiteY1" fmla="*/ 307473 h 316230"/>
              <a:gd name="connsiteX2" fmla="*/ 8662546 w 8662546"/>
              <a:gd name="connsiteY2" fmla="*/ 316230 h 316230"/>
              <a:gd name="connsiteX3" fmla="*/ 0 w 8662546"/>
              <a:gd name="connsiteY3" fmla="*/ 316230 h 316230"/>
              <a:gd name="connsiteX4" fmla="*/ 490245 w 8662546"/>
              <a:gd name="connsiteY4" fmla="*/ 0 h 31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2546" h="316230">
                <a:moveTo>
                  <a:pt x="490245" y="0"/>
                </a:moveTo>
                <a:lnTo>
                  <a:pt x="8662546" y="307473"/>
                </a:lnTo>
                <a:lnTo>
                  <a:pt x="8662546" y="316230"/>
                </a:lnTo>
                <a:lnTo>
                  <a:pt x="0" y="316230"/>
                </a:lnTo>
                <a:lnTo>
                  <a:pt x="49024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xmlns="" id="{9FB20B2A-C151-4696-A95B-063592D483DE}"/>
              </a:ext>
            </a:extLst>
          </p:cNvPr>
          <p:cNvSpPr/>
          <p:nvPr/>
        </p:nvSpPr>
        <p:spPr>
          <a:xfrm>
            <a:off x="593682" y="6637899"/>
            <a:ext cx="8559110" cy="220100"/>
          </a:xfrm>
          <a:custGeom>
            <a:avLst/>
            <a:gdLst>
              <a:gd name="connsiteX0" fmla="*/ 413210 w 8559110"/>
              <a:gd name="connsiteY0" fmla="*/ 0 h 220100"/>
              <a:gd name="connsiteX1" fmla="*/ 8559110 w 8559110"/>
              <a:gd name="connsiteY1" fmla="*/ 192479 h 220100"/>
              <a:gd name="connsiteX2" fmla="*/ 8559110 w 8559110"/>
              <a:gd name="connsiteY2" fmla="*/ 220100 h 220100"/>
              <a:gd name="connsiteX3" fmla="*/ 0 w 8559110"/>
              <a:gd name="connsiteY3" fmla="*/ 220100 h 220100"/>
              <a:gd name="connsiteX4" fmla="*/ 413210 w 8559110"/>
              <a:gd name="connsiteY4" fmla="*/ 0 h 22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59110" h="220100">
                <a:moveTo>
                  <a:pt x="413210" y="0"/>
                </a:moveTo>
                <a:lnTo>
                  <a:pt x="8559110" y="192479"/>
                </a:lnTo>
                <a:lnTo>
                  <a:pt x="8559110" y="220100"/>
                </a:lnTo>
                <a:lnTo>
                  <a:pt x="0" y="220100"/>
                </a:lnTo>
                <a:lnTo>
                  <a:pt x="413210" y="0"/>
                </a:lnTo>
                <a:close/>
              </a:path>
            </a:pathLst>
          </a:custGeom>
          <a:solidFill>
            <a:srgbClr val="0C6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6C6EE73-2D93-45CF-BC29-DCF71C1C3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804862"/>
            <a:ext cx="7677150" cy="5248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807BBB2-CE66-4B2B-B600-F7493A8C3F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18377" y="1625600"/>
            <a:ext cx="483158" cy="3949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E3CFD4-7D32-472D-B5EE-021413B81C4C}"/>
              </a:ext>
            </a:extLst>
          </p:cNvPr>
          <p:cNvSpPr txBox="1"/>
          <p:nvPr/>
        </p:nvSpPr>
        <p:spPr>
          <a:xfrm>
            <a:off x="2018377" y="2116700"/>
            <a:ext cx="5623014" cy="7491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171450" indent="-171450" eaLnBrk="1"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ko-KR" sz="2000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P</a:t>
            </a:r>
            <a:r>
              <a:rPr lang="ko-KR" altLang="en-US" sz="2000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태그  </a:t>
            </a:r>
            <a:r>
              <a:rPr lang="ko-KR" altLang="en-US" sz="2000" dirty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클릭 시 상세정보 표출</a:t>
            </a:r>
          </a:p>
          <a:p>
            <a:pPr marL="171450" indent="-171450" eaLnBrk="1"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dirty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상세정보는 </a:t>
            </a:r>
            <a:r>
              <a:rPr lang="en-US" altLang="ko-KR" dirty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buyer</a:t>
            </a:r>
            <a:r>
              <a:rPr lang="ko-KR" altLang="en-US" dirty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에 포함된 모든 내용을 출력한다</a:t>
            </a:r>
            <a:r>
              <a:rPr lang="en-US" altLang="ko-KR" dirty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.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34BE603B-7F82-4934-834D-06183129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31" y="87621"/>
            <a:ext cx="663643" cy="166199"/>
          </a:xfrm>
        </p:spPr>
        <p:txBody>
          <a:bodyPr/>
          <a:lstStyle/>
          <a:p>
            <a:r>
              <a:rPr lang="en-US" altLang="ko-KR" dirty="0"/>
              <a:t>3. UI 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406489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: 도형 37">
            <a:extLst>
              <a:ext uri="{FF2B5EF4-FFF2-40B4-BE49-F238E27FC236}">
                <a16:creationId xmlns:a16="http://schemas.microsoft.com/office/drawing/2014/main" xmlns="" id="{544CD1A1-EA7F-4229-986A-6D1AC4EE1660}"/>
              </a:ext>
            </a:extLst>
          </p:cNvPr>
          <p:cNvSpPr/>
          <p:nvPr/>
        </p:nvSpPr>
        <p:spPr>
          <a:xfrm flipH="1">
            <a:off x="0" y="0"/>
            <a:ext cx="9152792" cy="632460"/>
          </a:xfrm>
          <a:custGeom>
            <a:avLst/>
            <a:gdLst>
              <a:gd name="connsiteX0" fmla="*/ 0 w 9144000"/>
              <a:gd name="connsiteY0" fmla="*/ 0 h 650630"/>
              <a:gd name="connsiteX1" fmla="*/ 9144000 w 9144000"/>
              <a:gd name="connsiteY1" fmla="*/ 78230 h 650630"/>
              <a:gd name="connsiteX2" fmla="*/ 9144000 w 9144000"/>
              <a:gd name="connsiteY2" fmla="*/ 334324 h 650630"/>
              <a:gd name="connsiteX3" fmla="*/ 979549 w 9144000"/>
              <a:gd name="connsiteY3" fmla="*/ 650630 h 650630"/>
              <a:gd name="connsiteX4" fmla="*/ 0 w 9144000"/>
              <a:gd name="connsiteY4" fmla="*/ 0 h 65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50630">
                <a:moveTo>
                  <a:pt x="0" y="0"/>
                </a:moveTo>
                <a:lnTo>
                  <a:pt x="9144000" y="78230"/>
                </a:lnTo>
                <a:lnTo>
                  <a:pt x="9144000" y="334324"/>
                </a:lnTo>
                <a:lnTo>
                  <a:pt x="979549" y="65063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106A82F6-014D-4A5E-A018-0B67DAB365B8}"/>
              </a:ext>
            </a:extLst>
          </p:cNvPr>
          <p:cNvSpPr/>
          <p:nvPr/>
        </p:nvSpPr>
        <p:spPr>
          <a:xfrm flipH="1">
            <a:off x="0" y="1"/>
            <a:ext cx="9152792" cy="536330"/>
          </a:xfrm>
          <a:custGeom>
            <a:avLst/>
            <a:gdLst>
              <a:gd name="connsiteX0" fmla="*/ 0 w 9144000"/>
              <a:gd name="connsiteY0" fmla="*/ 0 h 536330"/>
              <a:gd name="connsiteX1" fmla="*/ 9144000 w 9144000"/>
              <a:gd name="connsiteY1" fmla="*/ 0 h 536330"/>
              <a:gd name="connsiteX2" fmla="*/ 9144000 w 9144000"/>
              <a:gd name="connsiteY2" fmla="*/ 343851 h 536330"/>
              <a:gd name="connsiteX3" fmla="*/ 1005925 w 9144000"/>
              <a:gd name="connsiteY3" fmla="*/ 536330 h 536330"/>
              <a:gd name="connsiteX4" fmla="*/ 0 w 9144000"/>
              <a:gd name="connsiteY4" fmla="*/ 0 h 53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36330">
                <a:moveTo>
                  <a:pt x="0" y="0"/>
                </a:moveTo>
                <a:lnTo>
                  <a:pt x="9144000" y="0"/>
                </a:lnTo>
                <a:lnTo>
                  <a:pt x="9144000" y="343851"/>
                </a:lnTo>
                <a:lnTo>
                  <a:pt x="1005925" y="536330"/>
                </a:lnTo>
                <a:lnTo>
                  <a:pt x="0" y="0"/>
                </a:lnTo>
                <a:close/>
              </a:path>
            </a:pathLst>
          </a:custGeom>
          <a:solidFill>
            <a:srgbClr val="168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 Box 58">
            <a:extLst>
              <a:ext uri="{FF2B5EF4-FFF2-40B4-BE49-F238E27FC236}">
                <a16:creationId xmlns:a16="http://schemas.microsoft.com/office/drawing/2014/main" xmlns="" id="{7855477A-2A07-41A7-88BF-8E4CCAC93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45" y="78512"/>
            <a:ext cx="1155625" cy="1762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lIns="108000" tIns="7200" rIns="108000" bIns="7200" anchor="ctr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sz="800" err="1">
                <a:solidFill>
                  <a:srgbClr val="1686C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JQuery</a:t>
            </a:r>
            <a:r>
              <a:rPr lang="en-US" altLang="ko-KR" sz="800">
                <a:solidFill>
                  <a:srgbClr val="1686C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800" err="1">
                <a:solidFill>
                  <a:srgbClr val="1686C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HomeWork</a:t>
            </a:r>
            <a:endParaRPr lang="en-US" altLang="ko-KR" sz="200">
              <a:solidFill>
                <a:srgbClr val="1686C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xmlns="" id="{F35378E8-2D4F-4AEF-AC69-3D6ECD04E8BD}"/>
              </a:ext>
            </a:extLst>
          </p:cNvPr>
          <p:cNvSpPr/>
          <p:nvPr/>
        </p:nvSpPr>
        <p:spPr>
          <a:xfrm>
            <a:off x="490246" y="6541769"/>
            <a:ext cx="8662546" cy="316230"/>
          </a:xfrm>
          <a:custGeom>
            <a:avLst/>
            <a:gdLst>
              <a:gd name="connsiteX0" fmla="*/ 490245 w 8662546"/>
              <a:gd name="connsiteY0" fmla="*/ 0 h 316230"/>
              <a:gd name="connsiteX1" fmla="*/ 8662546 w 8662546"/>
              <a:gd name="connsiteY1" fmla="*/ 307473 h 316230"/>
              <a:gd name="connsiteX2" fmla="*/ 8662546 w 8662546"/>
              <a:gd name="connsiteY2" fmla="*/ 316230 h 316230"/>
              <a:gd name="connsiteX3" fmla="*/ 0 w 8662546"/>
              <a:gd name="connsiteY3" fmla="*/ 316230 h 316230"/>
              <a:gd name="connsiteX4" fmla="*/ 490245 w 8662546"/>
              <a:gd name="connsiteY4" fmla="*/ 0 h 31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2546" h="316230">
                <a:moveTo>
                  <a:pt x="490245" y="0"/>
                </a:moveTo>
                <a:lnTo>
                  <a:pt x="8662546" y="307473"/>
                </a:lnTo>
                <a:lnTo>
                  <a:pt x="8662546" y="316230"/>
                </a:lnTo>
                <a:lnTo>
                  <a:pt x="0" y="316230"/>
                </a:lnTo>
                <a:lnTo>
                  <a:pt x="49024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xmlns="" id="{9FB20B2A-C151-4696-A95B-063592D483DE}"/>
              </a:ext>
            </a:extLst>
          </p:cNvPr>
          <p:cNvSpPr/>
          <p:nvPr/>
        </p:nvSpPr>
        <p:spPr>
          <a:xfrm>
            <a:off x="593682" y="6637899"/>
            <a:ext cx="8559110" cy="220100"/>
          </a:xfrm>
          <a:custGeom>
            <a:avLst/>
            <a:gdLst>
              <a:gd name="connsiteX0" fmla="*/ 413210 w 8559110"/>
              <a:gd name="connsiteY0" fmla="*/ 0 h 220100"/>
              <a:gd name="connsiteX1" fmla="*/ 8559110 w 8559110"/>
              <a:gd name="connsiteY1" fmla="*/ 192479 h 220100"/>
              <a:gd name="connsiteX2" fmla="*/ 8559110 w 8559110"/>
              <a:gd name="connsiteY2" fmla="*/ 220100 h 220100"/>
              <a:gd name="connsiteX3" fmla="*/ 0 w 8559110"/>
              <a:gd name="connsiteY3" fmla="*/ 220100 h 220100"/>
              <a:gd name="connsiteX4" fmla="*/ 413210 w 8559110"/>
              <a:gd name="connsiteY4" fmla="*/ 0 h 22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59110" h="220100">
                <a:moveTo>
                  <a:pt x="413210" y="0"/>
                </a:moveTo>
                <a:lnTo>
                  <a:pt x="8559110" y="192479"/>
                </a:lnTo>
                <a:lnTo>
                  <a:pt x="8559110" y="220100"/>
                </a:lnTo>
                <a:lnTo>
                  <a:pt x="0" y="220100"/>
                </a:lnTo>
                <a:lnTo>
                  <a:pt x="413210" y="0"/>
                </a:lnTo>
                <a:close/>
              </a:path>
            </a:pathLst>
          </a:custGeom>
          <a:solidFill>
            <a:srgbClr val="0C6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907617B2-694F-479D-9736-4A2B6A185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809625"/>
            <a:ext cx="7667625" cy="52387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D7C869BF-6480-4F2B-85D4-FAF1D8DEB1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52374" y="3521075"/>
            <a:ext cx="483158" cy="3949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214C907-CAE9-413C-86E1-F7B3B84AB2CC}"/>
              </a:ext>
            </a:extLst>
          </p:cNvPr>
          <p:cNvSpPr txBox="1"/>
          <p:nvPr/>
        </p:nvSpPr>
        <p:spPr>
          <a:xfrm>
            <a:off x="2152374" y="4012175"/>
            <a:ext cx="4692372" cy="57888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171450" indent="-171450" eaLnBrk="1"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400" dirty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다른 </a:t>
            </a:r>
            <a:r>
              <a:rPr lang="ko-KR" altLang="en-US" sz="1400" dirty="0" err="1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거래처명을</a:t>
            </a:r>
            <a:r>
              <a:rPr lang="ko-KR" altLang="en-US" sz="1400" dirty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클릭 시 기존 내용은 삭제되고</a:t>
            </a:r>
            <a:br>
              <a:rPr lang="ko-KR" altLang="en-US" sz="1400" dirty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</a:br>
            <a:r>
              <a:rPr lang="ko-KR" altLang="en-US" sz="1400" dirty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클릭된 </a:t>
            </a:r>
            <a:r>
              <a:rPr lang="ko-KR" altLang="en-US" sz="1400" dirty="0" err="1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거래처명에</a:t>
            </a:r>
            <a:r>
              <a:rPr lang="ko-KR" altLang="en-US" sz="1400" dirty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맞는 상세정보를 새롭게 불러온다</a:t>
            </a:r>
            <a:r>
              <a:rPr lang="en-US" altLang="ko-KR" sz="1000" dirty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F3BD9AA-1501-452B-83EA-35404033E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31" y="87621"/>
            <a:ext cx="663643" cy="166199"/>
          </a:xfrm>
        </p:spPr>
        <p:txBody>
          <a:bodyPr/>
          <a:lstStyle/>
          <a:p>
            <a:r>
              <a:rPr lang="en-US" altLang="ko-KR" dirty="0"/>
              <a:t>3. UI 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52394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88A846-2865-4B12-B075-E35D2FEE66DC}"/>
              </a:ext>
            </a:extLst>
          </p:cNvPr>
          <p:cNvSpPr txBox="1"/>
          <p:nvPr/>
        </p:nvSpPr>
        <p:spPr>
          <a:xfrm>
            <a:off x="679342" y="2737730"/>
            <a:ext cx="3264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480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4800">
              <a:solidFill>
                <a:srgbClr val="FFFF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 Box 58">
            <a:extLst>
              <a:ext uri="{FF2B5EF4-FFF2-40B4-BE49-F238E27FC236}">
                <a16:creationId xmlns:a16="http://schemas.microsoft.com/office/drawing/2014/main" xmlns="" id="{87AF8D75-75BA-4F2A-94F2-B8802A382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75" y="576312"/>
            <a:ext cx="4681538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75000"/>
              </a:lnSpc>
            </a:pPr>
            <a:r>
              <a:rPr lang="en-US" altLang="ko-KR" sz="66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JQuery</a:t>
            </a:r>
            <a:endParaRPr lang="en-US" altLang="ko-KR" sz="66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 eaLnBrk="1" hangingPunct="1">
              <a:lnSpc>
                <a:spcPct val="75000"/>
              </a:lnSpc>
            </a:pPr>
            <a:r>
              <a:rPr lang="en-US" altLang="ko-KR" sz="66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HomeWork</a:t>
            </a:r>
            <a:endParaRPr lang="en-US" altLang="ko-KR" sz="36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xmlns="" id="{B3BE1B5E-1F76-47D4-85C9-0FCCF5183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42" y="2160490"/>
            <a:ext cx="2754957" cy="2889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C6DBE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- </a:t>
            </a:r>
            <a:r>
              <a:rPr lang="ko-KR" altLang="en-US" sz="1400">
                <a:solidFill>
                  <a:srgbClr val="0C6DBE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화면설계</a:t>
            </a:r>
            <a:r>
              <a:rPr lang="en-US" altLang="ko-KR" sz="1400">
                <a:solidFill>
                  <a:srgbClr val="0C6DBE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_</a:t>
            </a:r>
            <a:r>
              <a:rPr lang="ko-KR" altLang="en-US" sz="1400">
                <a:solidFill>
                  <a:srgbClr val="0C6DBE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거래처관리 </a:t>
            </a:r>
            <a:r>
              <a:rPr lang="en-US" altLang="ko-KR" sz="1400">
                <a:solidFill>
                  <a:srgbClr val="0C6DBE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99059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AE8A66C3-D7AC-4072-A9EB-A4E847B0BACA}"/>
              </a:ext>
            </a:extLst>
          </p:cNvPr>
          <p:cNvSpPr/>
          <p:nvPr/>
        </p:nvSpPr>
        <p:spPr bwMode="auto">
          <a:xfrm>
            <a:off x="-33486" y="0"/>
            <a:ext cx="3194460" cy="6857999"/>
          </a:xfrm>
          <a:prstGeom prst="rect">
            <a:avLst/>
          </a:prstGeom>
          <a:solidFill>
            <a:srgbClr val="1686C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AutoShape 11">
            <a:extLst>
              <a:ext uri="{FF2B5EF4-FFF2-40B4-BE49-F238E27FC236}">
                <a16:creationId xmlns="" xmlns:a16="http://schemas.microsoft.com/office/drawing/2014/main" id="{D53D0098-3437-4B71-A9A1-46F2B10F1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3" y="6093296"/>
            <a:ext cx="2754957" cy="2889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solidFill>
                  <a:srgbClr val="1686CF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- </a:t>
            </a:r>
            <a:r>
              <a:rPr lang="ko-KR" altLang="en-US" sz="1600" dirty="0">
                <a:solidFill>
                  <a:srgbClr val="1686CF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화면설계</a:t>
            </a:r>
            <a:r>
              <a:rPr lang="en-US" altLang="ko-KR" sz="1600" dirty="0" smtClean="0">
                <a:solidFill>
                  <a:srgbClr val="1686CF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_</a:t>
            </a:r>
            <a:r>
              <a:rPr lang="ko-KR" altLang="en-US" sz="1600" dirty="0" smtClean="0">
                <a:solidFill>
                  <a:srgbClr val="1686CF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거래처관리 </a:t>
            </a:r>
            <a:r>
              <a:rPr lang="en-US" altLang="ko-KR" sz="1600" dirty="0">
                <a:solidFill>
                  <a:srgbClr val="1686CF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- </a:t>
            </a:r>
          </a:p>
        </p:txBody>
      </p:sp>
      <p:sp>
        <p:nvSpPr>
          <p:cNvPr id="18" name="Text Box 58">
            <a:extLst>
              <a:ext uri="{FF2B5EF4-FFF2-40B4-BE49-F238E27FC236}">
                <a16:creationId xmlns="" xmlns:a16="http://schemas.microsoft.com/office/drawing/2014/main" id="{136F6F9D-4D8C-4859-ADD8-C2689E195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026181"/>
            <a:ext cx="3348880" cy="109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bIns="46800" anchor="ctr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36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JQuery</a:t>
            </a:r>
            <a:endParaRPr lang="en-US" altLang="ko-KR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ko-KR" sz="36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HomeWork</a:t>
            </a:r>
            <a:endParaRPr lang="en-US" altLang="ko-KR" sz="1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="" xmlns:a16="http://schemas.microsoft.com/office/drawing/2014/main" id="{B6DD68E7-3CFA-4493-BE31-71876604253D}"/>
              </a:ext>
            </a:extLst>
          </p:cNvPr>
          <p:cNvSpPr/>
          <p:nvPr/>
        </p:nvSpPr>
        <p:spPr bwMode="auto">
          <a:xfrm>
            <a:off x="2865563" y="0"/>
            <a:ext cx="295411" cy="6857999"/>
          </a:xfrm>
          <a:custGeom>
            <a:avLst/>
            <a:gdLst>
              <a:gd name="connsiteX0" fmla="*/ 0 w 295411"/>
              <a:gd name="connsiteY0" fmla="*/ 0 h 6857999"/>
              <a:gd name="connsiteX1" fmla="*/ 295411 w 295411"/>
              <a:gd name="connsiteY1" fmla="*/ 0 h 6857999"/>
              <a:gd name="connsiteX2" fmla="*/ 295411 w 295411"/>
              <a:gd name="connsiteY2" fmla="*/ 6857999 h 6857999"/>
              <a:gd name="connsiteX3" fmla="*/ 226789 w 295411"/>
              <a:gd name="connsiteY3" fmla="*/ 6857999 h 6857999"/>
              <a:gd name="connsiteX4" fmla="*/ 0 w 295411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411" h="6857999">
                <a:moveTo>
                  <a:pt x="0" y="0"/>
                </a:moveTo>
                <a:lnTo>
                  <a:pt x="295411" y="0"/>
                </a:lnTo>
                <a:lnTo>
                  <a:pt x="295411" y="6857999"/>
                </a:lnTo>
                <a:lnTo>
                  <a:pt x="226789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0428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1A202ECD-14E6-4445-B699-99E3FAEDBB72}"/>
              </a:ext>
            </a:extLst>
          </p:cNvPr>
          <p:cNvGrpSpPr/>
          <p:nvPr/>
        </p:nvGrpSpPr>
        <p:grpSpPr>
          <a:xfrm>
            <a:off x="4207489" y="703311"/>
            <a:ext cx="2711552" cy="1787695"/>
            <a:chOff x="3635896" y="2128610"/>
            <a:chExt cx="1358584" cy="1300389"/>
          </a:xfrm>
        </p:grpSpPr>
        <p:sp>
          <p:nvSpPr>
            <p:cNvPr id="33" name="Oval 7">
              <a:extLst>
                <a:ext uri="{FF2B5EF4-FFF2-40B4-BE49-F238E27FC236}">
                  <a16:creationId xmlns="" xmlns:a16="http://schemas.microsoft.com/office/drawing/2014/main" id="{E30281B6-97AC-4275-A6CE-86D5DC8F5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896" y="2128610"/>
              <a:ext cx="1358584" cy="1300389"/>
            </a:xfrm>
            <a:prstGeom prst="ellipse">
              <a:avLst/>
            </a:prstGeom>
            <a:solidFill>
              <a:schemeClr val="bg1"/>
            </a:solidFill>
            <a:ln w="88900" cap="flat" cmpd="sng" algn="ctr">
              <a:gradFill>
                <a:gsLst>
                  <a:gs pos="35000">
                    <a:srgbClr val="1686CF"/>
                  </a:gs>
                  <a:gs pos="35000">
                    <a:schemeClr val="bg1">
                      <a:lumMod val="85000"/>
                    </a:schemeClr>
                  </a:gs>
                </a:gsLst>
                <a:lin ang="5400000" scaled="0"/>
              </a:gradFill>
              <a:prstDash val="solid"/>
            </a:ln>
            <a:effectLst/>
          </p:spPr>
          <p:txBody>
            <a:bodyPr wrap="none" lIns="0" tIns="18000" rIns="0" bIns="18000" anchor="ctr"/>
            <a:lstStyle/>
            <a:p>
              <a:pPr marL="0" lvl="2" algn="ctr" defTabSz="956371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</a:pPr>
              <a:endParaRPr lang="ko-KR" altLang="en-US" sz="2000" kern="0" dirty="0">
                <a:solidFill>
                  <a:srgbClr val="0428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35CBEC33-2729-4118-BA7F-96C4F0BA796F}"/>
                </a:ext>
              </a:extLst>
            </p:cNvPr>
            <p:cNvSpPr/>
            <p:nvPr/>
          </p:nvSpPr>
          <p:spPr>
            <a:xfrm>
              <a:off x="4190955" y="2215897"/>
              <a:ext cx="248465" cy="56178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lvl="2" algn="ctr" defTabSz="956371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</a:pPr>
              <a:r>
                <a:rPr lang="en-US" altLang="ko-KR" sz="4800" kern="0" dirty="0">
                  <a:solidFill>
                    <a:srgbClr val="74BFE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AB7CAE0-3773-490E-A7A4-3DC4A8BBF3BC}"/>
                </a:ext>
              </a:extLst>
            </p:cNvPr>
            <p:cNvSpPr/>
            <p:nvPr/>
          </p:nvSpPr>
          <p:spPr>
            <a:xfrm>
              <a:off x="3814192" y="2914813"/>
              <a:ext cx="1001985" cy="18182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lvl="2" algn="ctr" defTabSz="956371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</a:pPr>
              <a:r>
                <a:rPr lang="en-US" altLang="ko-KR" kern="0" dirty="0">
                  <a:solidFill>
                    <a:srgbClr val="0428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UI </a:t>
              </a:r>
              <a:r>
                <a:rPr lang="ko-KR" altLang="en-US" kern="0" dirty="0" smtClean="0">
                  <a:solidFill>
                    <a:srgbClr val="0428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요구사항 확인하기</a:t>
              </a:r>
              <a:endParaRPr lang="en-US" altLang="ko-KR" kern="0" dirty="0">
                <a:solidFill>
                  <a:srgbClr val="0428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D0794D9F-29F0-4220-B1D9-ACAD5F11608F}"/>
                </a:ext>
              </a:extLst>
            </p:cNvPr>
            <p:cNvCxnSpPr>
              <a:cxnSpLocks/>
            </p:cNvCxnSpPr>
            <p:nvPr/>
          </p:nvCxnSpPr>
          <p:spPr>
            <a:xfrm>
              <a:off x="3834355" y="2849707"/>
              <a:ext cx="9616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27DE0D88-2C5D-4B93-88A2-EA23B802356E}"/>
              </a:ext>
            </a:extLst>
          </p:cNvPr>
          <p:cNvGrpSpPr/>
          <p:nvPr/>
        </p:nvGrpSpPr>
        <p:grpSpPr>
          <a:xfrm>
            <a:off x="3506725" y="3309689"/>
            <a:ext cx="1976452" cy="1541204"/>
            <a:chOff x="5503320" y="2128610"/>
            <a:chExt cx="1358584" cy="1300389"/>
          </a:xfrm>
        </p:grpSpPr>
        <p:sp>
          <p:nvSpPr>
            <p:cNvPr id="34" name="Oval 7">
              <a:extLst>
                <a:ext uri="{FF2B5EF4-FFF2-40B4-BE49-F238E27FC236}">
                  <a16:creationId xmlns="" xmlns:a16="http://schemas.microsoft.com/office/drawing/2014/main" id="{03B96119-6215-4EB3-BF92-2E7C4CDE6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320" y="2128610"/>
              <a:ext cx="1358584" cy="1300389"/>
            </a:xfrm>
            <a:prstGeom prst="ellipse">
              <a:avLst/>
            </a:prstGeom>
            <a:solidFill>
              <a:schemeClr val="bg1"/>
            </a:solidFill>
            <a:ln w="88900" cap="flat" cmpd="sng" algn="ctr">
              <a:gradFill>
                <a:gsLst>
                  <a:gs pos="35000">
                    <a:srgbClr val="1686CF"/>
                  </a:gs>
                  <a:gs pos="35000">
                    <a:schemeClr val="bg1">
                      <a:lumMod val="85000"/>
                    </a:schemeClr>
                  </a:gs>
                </a:gsLst>
                <a:lin ang="12000000" scaled="0"/>
              </a:gradFill>
              <a:prstDash val="solid"/>
            </a:ln>
            <a:effectLst/>
          </p:spPr>
          <p:txBody>
            <a:bodyPr wrap="none" lIns="0" tIns="18000" rIns="0" bIns="18000" anchor="ctr"/>
            <a:lstStyle/>
            <a:p>
              <a:pPr marL="0" lvl="2" algn="ctr" defTabSz="956371">
                <a:buClr>
                  <a:prstClr val="black">
                    <a:lumMod val="65000"/>
                    <a:lumOff val="35000"/>
                  </a:prstClr>
                </a:buClr>
                <a:buSzPct val="140000"/>
              </a:pPr>
              <a:endParaRPr lang="ko-KR" altLang="en-US" sz="2000" kern="0" dirty="0">
                <a:solidFill>
                  <a:srgbClr val="3A77B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0C2A35E9-19C0-4F65-A23F-4FEC96719440}"/>
                </a:ext>
              </a:extLst>
            </p:cNvPr>
            <p:cNvSpPr/>
            <p:nvPr/>
          </p:nvSpPr>
          <p:spPr>
            <a:xfrm>
              <a:off x="6058380" y="2215897"/>
              <a:ext cx="248465" cy="56178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lvl="2" algn="ctr" defTabSz="956371">
                <a:buClr>
                  <a:prstClr val="black">
                    <a:lumMod val="65000"/>
                    <a:lumOff val="35000"/>
                  </a:prstClr>
                </a:buClr>
                <a:buSzPct val="140000"/>
              </a:pPr>
              <a:endParaRPr lang="en-US" altLang="ko-KR" sz="4800" kern="0" dirty="0">
                <a:solidFill>
                  <a:srgbClr val="74BFE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E5E26A06-2619-43E8-8FE6-7E5B6A54AAA9}"/>
                </a:ext>
              </a:extLst>
            </p:cNvPr>
            <p:cNvSpPr/>
            <p:nvPr/>
          </p:nvSpPr>
          <p:spPr>
            <a:xfrm>
              <a:off x="5745547" y="2914813"/>
              <a:ext cx="874130" cy="42133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lvl="2" algn="ctr" defTabSz="956371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</a:pPr>
              <a:r>
                <a:rPr lang="en-US" altLang="ko-KR" kern="0" dirty="0" smtClean="0">
                  <a:solidFill>
                    <a:srgbClr val="0428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UI</a:t>
              </a:r>
              <a:r>
                <a:rPr lang="ko-KR" altLang="en-US" kern="0" dirty="0" smtClean="0">
                  <a:solidFill>
                    <a:srgbClr val="0428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요구사항</a:t>
              </a:r>
              <a:r>
                <a:rPr lang="en-US" altLang="ko-KR" kern="0" dirty="0">
                  <a:solidFill>
                    <a:srgbClr val="0428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/>
              </a:r>
              <a:br>
                <a:rPr lang="en-US" altLang="ko-KR" kern="0" dirty="0">
                  <a:solidFill>
                    <a:srgbClr val="0428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</a:br>
              <a:endParaRPr lang="en-US" altLang="ko-KR" kern="0" dirty="0">
                <a:solidFill>
                  <a:srgbClr val="0428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="" xmlns:a16="http://schemas.microsoft.com/office/drawing/2014/main" id="{F1F4CAE1-CEB4-4D32-8F04-DC6B325E539C}"/>
                </a:ext>
              </a:extLst>
            </p:cNvPr>
            <p:cNvCxnSpPr>
              <a:cxnSpLocks/>
            </p:cNvCxnSpPr>
            <p:nvPr/>
          </p:nvCxnSpPr>
          <p:spPr>
            <a:xfrm>
              <a:off x="5701780" y="2849707"/>
              <a:ext cx="9616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 Box 58">
            <a:extLst>
              <a:ext uri="{FF2B5EF4-FFF2-40B4-BE49-F238E27FC236}">
                <a16:creationId xmlns="" xmlns:a16="http://schemas.microsoft.com/office/drawing/2014/main" id="{39DE8128-B9F8-499A-B321-E373A6850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35000"/>
            <a:ext cx="2600527" cy="53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bIns="46800" anchor="ctr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ko-KR" sz="3600">
                <a:solidFill>
                  <a:srgbClr val="FFFF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en-US" altLang="ko-KR" sz="1600" dirty="0">
              <a:solidFill>
                <a:srgbClr val="FFFF9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58" name="직선 연결선 2057">
            <a:extLst>
              <a:ext uri="{FF2B5EF4-FFF2-40B4-BE49-F238E27FC236}">
                <a16:creationId xmlns="" xmlns:a16="http://schemas.microsoft.com/office/drawing/2014/main" id="{273B5A53-85A2-47C5-9DFC-AAA8422EA746}"/>
              </a:ext>
            </a:extLst>
          </p:cNvPr>
          <p:cNvCxnSpPr>
            <a:cxnSpLocks/>
          </p:cNvCxnSpPr>
          <p:nvPr/>
        </p:nvCxnSpPr>
        <p:spPr>
          <a:xfrm>
            <a:off x="107503" y="984466"/>
            <a:ext cx="2708031" cy="0"/>
          </a:xfrm>
          <a:prstGeom prst="line">
            <a:avLst/>
          </a:prstGeom>
          <a:ln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27DE0D88-2C5D-4B93-88A2-EA23B802356E}"/>
              </a:ext>
            </a:extLst>
          </p:cNvPr>
          <p:cNvGrpSpPr/>
          <p:nvPr/>
        </p:nvGrpSpPr>
        <p:grpSpPr>
          <a:xfrm>
            <a:off x="6025871" y="3400533"/>
            <a:ext cx="1786341" cy="1502432"/>
            <a:chOff x="5503320" y="2128610"/>
            <a:chExt cx="1358584" cy="1300389"/>
          </a:xfrm>
        </p:grpSpPr>
        <p:sp>
          <p:nvSpPr>
            <p:cNvPr id="32" name="Oval 7">
              <a:extLst>
                <a:ext uri="{FF2B5EF4-FFF2-40B4-BE49-F238E27FC236}">
                  <a16:creationId xmlns="" xmlns:a16="http://schemas.microsoft.com/office/drawing/2014/main" id="{03B96119-6215-4EB3-BF92-2E7C4CDE6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320" y="2128610"/>
              <a:ext cx="1358584" cy="1300389"/>
            </a:xfrm>
            <a:prstGeom prst="ellipse">
              <a:avLst/>
            </a:prstGeom>
            <a:solidFill>
              <a:schemeClr val="bg1"/>
            </a:solidFill>
            <a:ln w="88900" cap="flat" cmpd="sng" algn="ctr">
              <a:gradFill>
                <a:gsLst>
                  <a:gs pos="35000">
                    <a:srgbClr val="1686CF"/>
                  </a:gs>
                  <a:gs pos="35000">
                    <a:schemeClr val="bg1">
                      <a:lumMod val="85000"/>
                    </a:schemeClr>
                  </a:gs>
                </a:gsLst>
                <a:lin ang="12000000" scaled="0"/>
              </a:gradFill>
              <a:prstDash val="solid"/>
            </a:ln>
            <a:effectLst/>
          </p:spPr>
          <p:txBody>
            <a:bodyPr wrap="none" lIns="0" tIns="18000" rIns="0" bIns="18000" anchor="ctr"/>
            <a:lstStyle/>
            <a:p>
              <a:pPr marL="0" lvl="2" algn="ctr" defTabSz="956371">
                <a:buClr>
                  <a:prstClr val="black">
                    <a:lumMod val="65000"/>
                    <a:lumOff val="35000"/>
                  </a:prstClr>
                </a:buClr>
                <a:buSzPct val="140000"/>
              </a:pPr>
              <a:endParaRPr lang="ko-KR" altLang="en-US" sz="2000" kern="0" dirty="0">
                <a:solidFill>
                  <a:srgbClr val="3A77B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0C2A35E9-19C0-4F65-A23F-4FEC96719440}"/>
                </a:ext>
              </a:extLst>
            </p:cNvPr>
            <p:cNvSpPr/>
            <p:nvPr/>
          </p:nvSpPr>
          <p:spPr>
            <a:xfrm>
              <a:off x="6058380" y="2215897"/>
              <a:ext cx="248465" cy="56178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lvl="2" algn="ctr" defTabSz="956371">
                <a:buClr>
                  <a:prstClr val="black">
                    <a:lumMod val="65000"/>
                    <a:lumOff val="35000"/>
                  </a:prstClr>
                </a:buClr>
                <a:buSzPct val="140000"/>
              </a:pPr>
              <a:endParaRPr lang="en-US" altLang="ko-KR" sz="4800" kern="0" dirty="0">
                <a:solidFill>
                  <a:srgbClr val="74BFE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E5E26A06-2619-43E8-8FE6-7E5B6A54AAA9}"/>
                </a:ext>
              </a:extLst>
            </p:cNvPr>
            <p:cNvSpPr/>
            <p:nvPr/>
          </p:nvSpPr>
          <p:spPr>
            <a:xfrm>
              <a:off x="5568162" y="2914813"/>
              <a:ext cx="1228901" cy="42133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lvl="2" algn="ctr" defTabSz="956371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</a:pPr>
              <a:r>
                <a:rPr lang="ko-KR" altLang="en-US" kern="0" dirty="0" err="1" smtClean="0">
                  <a:solidFill>
                    <a:srgbClr val="0428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프로토타입제작</a:t>
              </a:r>
              <a:r>
                <a:rPr lang="en-US" altLang="ko-KR" kern="0" dirty="0">
                  <a:solidFill>
                    <a:srgbClr val="0428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/>
              </a:r>
              <a:br>
                <a:rPr lang="en-US" altLang="ko-KR" kern="0" dirty="0">
                  <a:solidFill>
                    <a:srgbClr val="0428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</a:br>
              <a:endParaRPr lang="en-US" altLang="ko-KR" kern="0" dirty="0">
                <a:solidFill>
                  <a:srgbClr val="0428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F1F4CAE1-CEB4-4D32-8F04-DC6B325E539C}"/>
                </a:ext>
              </a:extLst>
            </p:cNvPr>
            <p:cNvCxnSpPr>
              <a:cxnSpLocks/>
            </p:cNvCxnSpPr>
            <p:nvPr/>
          </p:nvCxnSpPr>
          <p:spPr>
            <a:xfrm>
              <a:off x="5701780" y="2849707"/>
              <a:ext cx="9616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79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AE8A66C3-D7AC-4072-A9EB-A4E847B0BACA}"/>
              </a:ext>
            </a:extLst>
          </p:cNvPr>
          <p:cNvSpPr/>
          <p:nvPr/>
        </p:nvSpPr>
        <p:spPr bwMode="auto">
          <a:xfrm>
            <a:off x="-33486" y="0"/>
            <a:ext cx="3194460" cy="6857999"/>
          </a:xfrm>
          <a:prstGeom prst="rect">
            <a:avLst/>
          </a:prstGeom>
          <a:solidFill>
            <a:srgbClr val="1686C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AutoShape 11">
            <a:extLst>
              <a:ext uri="{FF2B5EF4-FFF2-40B4-BE49-F238E27FC236}">
                <a16:creationId xmlns="" xmlns:a16="http://schemas.microsoft.com/office/drawing/2014/main" id="{D53D0098-3437-4B71-A9A1-46F2B10F1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3" y="6093296"/>
            <a:ext cx="2754957" cy="2889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dirty="0">
                <a:solidFill>
                  <a:srgbClr val="1686CF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- </a:t>
            </a:r>
            <a:r>
              <a:rPr lang="ko-KR" altLang="en-US" dirty="0">
                <a:solidFill>
                  <a:srgbClr val="1686CF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화면설계</a:t>
            </a:r>
            <a:r>
              <a:rPr lang="en-US" altLang="ko-KR" sz="1600" dirty="0" smtClean="0">
                <a:solidFill>
                  <a:srgbClr val="1686CF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_</a:t>
            </a:r>
            <a:r>
              <a:rPr lang="ko-KR" altLang="en-US" sz="1600" dirty="0" smtClean="0">
                <a:solidFill>
                  <a:srgbClr val="1686CF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거래처관리 </a:t>
            </a:r>
            <a:r>
              <a:rPr lang="en-US" altLang="ko-KR" sz="1600" dirty="0">
                <a:solidFill>
                  <a:srgbClr val="1686CF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- </a:t>
            </a:r>
          </a:p>
        </p:txBody>
      </p:sp>
      <p:sp>
        <p:nvSpPr>
          <p:cNvPr id="18" name="Text Box 58">
            <a:extLst>
              <a:ext uri="{FF2B5EF4-FFF2-40B4-BE49-F238E27FC236}">
                <a16:creationId xmlns="" xmlns:a16="http://schemas.microsoft.com/office/drawing/2014/main" id="{136F6F9D-4D8C-4859-ADD8-C2689E195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026181"/>
            <a:ext cx="3348880" cy="109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bIns="46800" anchor="ctr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36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JQuery</a:t>
            </a:r>
            <a:endParaRPr lang="en-US" altLang="ko-KR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ko-KR" sz="36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HomeWork</a:t>
            </a:r>
            <a:endParaRPr lang="en-US" altLang="ko-KR" sz="1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="" xmlns:a16="http://schemas.microsoft.com/office/drawing/2014/main" id="{B6DD68E7-3CFA-4493-BE31-71876604253D}"/>
              </a:ext>
            </a:extLst>
          </p:cNvPr>
          <p:cNvSpPr/>
          <p:nvPr/>
        </p:nvSpPr>
        <p:spPr bwMode="auto">
          <a:xfrm>
            <a:off x="2865563" y="0"/>
            <a:ext cx="295411" cy="6857999"/>
          </a:xfrm>
          <a:custGeom>
            <a:avLst/>
            <a:gdLst>
              <a:gd name="connsiteX0" fmla="*/ 0 w 295411"/>
              <a:gd name="connsiteY0" fmla="*/ 0 h 6857999"/>
              <a:gd name="connsiteX1" fmla="*/ 295411 w 295411"/>
              <a:gd name="connsiteY1" fmla="*/ 0 h 6857999"/>
              <a:gd name="connsiteX2" fmla="*/ 295411 w 295411"/>
              <a:gd name="connsiteY2" fmla="*/ 6857999 h 6857999"/>
              <a:gd name="connsiteX3" fmla="*/ 226789 w 295411"/>
              <a:gd name="connsiteY3" fmla="*/ 6857999 h 6857999"/>
              <a:gd name="connsiteX4" fmla="*/ 0 w 295411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411" h="6857999">
                <a:moveTo>
                  <a:pt x="0" y="0"/>
                </a:moveTo>
                <a:lnTo>
                  <a:pt x="295411" y="0"/>
                </a:lnTo>
                <a:lnTo>
                  <a:pt x="295411" y="6857999"/>
                </a:lnTo>
                <a:lnTo>
                  <a:pt x="226789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0428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1A202ECD-14E6-4445-B699-99E3FAEDBB72}"/>
              </a:ext>
            </a:extLst>
          </p:cNvPr>
          <p:cNvGrpSpPr/>
          <p:nvPr/>
        </p:nvGrpSpPr>
        <p:grpSpPr>
          <a:xfrm>
            <a:off x="4428693" y="435000"/>
            <a:ext cx="2711552" cy="1787695"/>
            <a:chOff x="3635896" y="2128610"/>
            <a:chExt cx="1358584" cy="1300389"/>
          </a:xfrm>
        </p:grpSpPr>
        <p:sp>
          <p:nvSpPr>
            <p:cNvPr id="33" name="Oval 7">
              <a:extLst>
                <a:ext uri="{FF2B5EF4-FFF2-40B4-BE49-F238E27FC236}">
                  <a16:creationId xmlns="" xmlns:a16="http://schemas.microsoft.com/office/drawing/2014/main" id="{E30281B6-97AC-4275-A6CE-86D5DC8F5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896" y="2128610"/>
              <a:ext cx="1358584" cy="1300389"/>
            </a:xfrm>
            <a:prstGeom prst="ellipse">
              <a:avLst/>
            </a:prstGeom>
            <a:solidFill>
              <a:schemeClr val="bg1"/>
            </a:solidFill>
            <a:ln w="88900" cap="flat" cmpd="sng" algn="ctr">
              <a:gradFill>
                <a:gsLst>
                  <a:gs pos="35000">
                    <a:srgbClr val="1686CF"/>
                  </a:gs>
                  <a:gs pos="35000">
                    <a:schemeClr val="bg1">
                      <a:lumMod val="85000"/>
                    </a:schemeClr>
                  </a:gs>
                </a:gsLst>
                <a:lin ang="5400000" scaled="0"/>
              </a:gradFill>
              <a:prstDash val="solid"/>
            </a:ln>
            <a:effectLst/>
          </p:spPr>
          <p:txBody>
            <a:bodyPr wrap="none" lIns="0" tIns="18000" rIns="0" bIns="18000" anchor="ctr"/>
            <a:lstStyle/>
            <a:p>
              <a:pPr marL="0" lvl="2" algn="ctr" defTabSz="956371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</a:pPr>
              <a:endParaRPr lang="ko-KR" altLang="en-US" sz="2000" kern="0" dirty="0">
                <a:solidFill>
                  <a:srgbClr val="0428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35CBEC33-2729-4118-BA7F-96C4F0BA796F}"/>
                </a:ext>
              </a:extLst>
            </p:cNvPr>
            <p:cNvSpPr/>
            <p:nvPr/>
          </p:nvSpPr>
          <p:spPr>
            <a:xfrm>
              <a:off x="4190955" y="2215897"/>
              <a:ext cx="248465" cy="53731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lvl="2" algn="ctr" defTabSz="956371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</a:pPr>
              <a:r>
                <a:rPr lang="en-US" altLang="ko-KR" sz="4800" kern="0" dirty="0" smtClean="0">
                  <a:solidFill>
                    <a:srgbClr val="74BFE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en-US" altLang="ko-KR" sz="4800" kern="0" dirty="0">
                <a:solidFill>
                  <a:srgbClr val="74BFE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AB7CAE0-3773-490E-A7A4-3DC4A8BBF3BC}"/>
                </a:ext>
              </a:extLst>
            </p:cNvPr>
            <p:cNvSpPr/>
            <p:nvPr/>
          </p:nvSpPr>
          <p:spPr>
            <a:xfrm>
              <a:off x="4007987" y="2914813"/>
              <a:ext cx="614419" cy="201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lvl="2" algn="ctr" defTabSz="956371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</a:pPr>
              <a:r>
                <a:rPr lang="en-US" altLang="ko-KR" kern="0" dirty="0">
                  <a:solidFill>
                    <a:srgbClr val="0428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UI </a:t>
              </a:r>
              <a:r>
                <a:rPr lang="ko-KR" altLang="en-US" kern="0" dirty="0" smtClean="0">
                  <a:solidFill>
                    <a:srgbClr val="0428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설계하기</a:t>
              </a:r>
              <a:endParaRPr lang="en-US" altLang="ko-KR" kern="0" dirty="0">
                <a:solidFill>
                  <a:srgbClr val="0428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D0794D9F-29F0-4220-B1D9-ACAD5F11608F}"/>
                </a:ext>
              </a:extLst>
            </p:cNvPr>
            <p:cNvCxnSpPr>
              <a:cxnSpLocks/>
            </p:cNvCxnSpPr>
            <p:nvPr/>
          </p:nvCxnSpPr>
          <p:spPr>
            <a:xfrm>
              <a:off x="3834355" y="2849707"/>
              <a:ext cx="9616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27DE0D88-2C5D-4B93-88A2-EA23B802356E}"/>
              </a:ext>
            </a:extLst>
          </p:cNvPr>
          <p:cNvGrpSpPr/>
          <p:nvPr/>
        </p:nvGrpSpPr>
        <p:grpSpPr>
          <a:xfrm>
            <a:off x="3808017" y="2585790"/>
            <a:ext cx="1976452" cy="1541204"/>
            <a:chOff x="5503320" y="2128610"/>
            <a:chExt cx="1358584" cy="1300389"/>
          </a:xfrm>
        </p:grpSpPr>
        <p:sp>
          <p:nvSpPr>
            <p:cNvPr id="34" name="Oval 7">
              <a:extLst>
                <a:ext uri="{FF2B5EF4-FFF2-40B4-BE49-F238E27FC236}">
                  <a16:creationId xmlns="" xmlns:a16="http://schemas.microsoft.com/office/drawing/2014/main" id="{03B96119-6215-4EB3-BF92-2E7C4CDE6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320" y="2128610"/>
              <a:ext cx="1358584" cy="1300389"/>
            </a:xfrm>
            <a:prstGeom prst="ellipse">
              <a:avLst/>
            </a:prstGeom>
            <a:solidFill>
              <a:schemeClr val="bg1"/>
            </a:solidFill>
            <a:ln w="88900" cap="flat" cmpd="sng" algn="ctr">
              <a:gradFill>
                <a:gsLst>
                  <a:gs pos="35000">
                    <a:srgbClr val="1686CF"/>
                  </a:gs>
                  <a:gs pos="35000">
                    <a:schemeClr val="bg1">
                      <a:lumMod val="85000"/>
                    </a:schemeClr>
                  </a:gs>
                </a:gsLst>
                <a:lin ang="12000000" scaled="0"/>
              </a:gradFill>
              <a:prstDash val="solid"/>
            </a:ln>
            <a:effectLst/>
          </p:spPr>
          <p:txBody>
            <a:bodyPr wrap="none" lIns="0" tIns="18000" rIns="0" bIns="18000" anchor="ctr"/>
            <a:lstStyle/>
            <a:p>
              <a:pPr marL="0" lvl="2" algn="ctr" defTabSz="956371">
                <a:buClr>
                  <a:prstClr val="black">
                    <a:lumMod val="65000"/>
                    <a:lumOff val="35000"/>
                  </a:prstClr>
                </a:buClr>
                <a:buSzPct val="140000"/>
              </a:pPr>
              <a:endParaRPr lang="ko-KR" altLang="en-US" sz="2000" kern="0" dirty="0">
                <a:solidFill>
                  <a:srgbClr val="3A77B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0C2A35E9-19C0-4F65-A23F-4FEC96719440}"/>
                </a:ext>
              </a:extLst>
            </p:cNvPr>
            <p:cNvSpPr/>
            <p:nvPr/>
          </p:nvSpPr>
          <p:spPr>
            <a:xfrm>
              <a:off x="6058380" y="2215897"/>
              <a:ext cx="248465" cy="56178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lvl="2" algn="ctr" defTabSz="956371">
                <a:buClr>
                  <a:prstClr val="black">
                    <a:lumMod val="65000"/>
                    <a:lumOff val="35000"/>
                  </a:prstClr>
                </a:buClr>
                <a:buSzPct val="140000"/>
              </a:pPr>
              <a:endParaRPr lang="en-US" altLang="ko-KR" sz="4800" kern="0" dirty="0">
                <a:solidFill>
                  <a:srgbClr val="74BFE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E5E26A06-2619-43E8-8FE6-7E5B6A54AAA9}"/>
                </a:ext>
              </a:extLst>
            </p:cNvPr>
            <p:cNvSpPr/>
            <p:nvPr/>
          </p:nvSpPr>
          <p:spPr>
            <a:xfrm>
              <a:off x="5787591" y="2914813"/>
              <a:ext cx="790049" cy="46743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lvl="2" algn="ctr" defTabSz="956371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</a:pPr>
              <a:r>
                <a:rPr lang="en-US" altLang="ko-KR" kern="0" dirty="0" smtClean="0">
                  <a:solidFill>
                    <a:srgbClr val="0428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UI</a:t>
              </a:r>
              <a:r>
                <a:rPr lang="ko-KR" altLang="en-US" kern="0" dirty="0" smtClean="0">
                  <a:solidFill>
                    <a:srgbClr val="0428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흐름설계</a:t>
              </a:r>
              <a:r>
                <a:rPr lang="en-US" altLang="ko-KR" kern="0" dirty="0">
                  <a:solidFill>
                    <a:srgbClr val="0428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/>
              </a:r>
              <a:br>
                <a:rPr lang="en-US" altLang="ko-KR" kern="0" dirty="0">
                  <a:solidFill>
                    <a:srgbClr val="0428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</a:br>
              <a:endParaRPr lang="en-US" altLang="ko-KR" kern="0" dirty="0">
                <a:solidFill>
                  <a:srgbClr val="0428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="" xmlns:a16="http://schemas.microsoft.com/office/drawing/2014/main" id="{F1F4CAE1-CEB4-4D32-8F04-DC6B325E539C}"/>
                </a:ext>
              </a:extLst>
            </p:cNvPr>
            <p:cNvCxnSpPr>
              <a:cxnSpLocks/>
            </p:cNvCxnSpPr>
            <p:nvPr/>
          </p:nvCxnSpPr>
          <p:spPr>
            <a:xfrm>
              <a:off x="5701780" y="2849707"/>
              <a:ext cx="9616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 Box 58">
            <a:extLst>
              <a:ext uri="{FF2B5EF4-FFF2-40B4-BE49-F238E27FC236}">
                <a16:creationId xmlns="" xmlns:a16="http://schemas.microsoft.com/office/drawing/2014/main" id="{39DE8128-B9F8-499A-B321-E373A6850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35000"/>
            <a:ext cx="2600527" cy="53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bIns="46800" anchor="ctr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ko-KR" sz="3600">
                <a:solidFill>
                  <a:srgbClr val="FFFF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en-US" altLang="ko-KR" sz="1600" dirty="0">
              <a:solidFill>
                <a:srgbClr val="FFFF9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58" name="직선 연결선 2057">
            <a:extLst>
              <a:ext uri="{FF2B5EF4-FFF2-40B4-BE49-F238E27FC236}">
                <a16:creationId xmlns="" xmlns:a16="http://schemas.microsoft.com/office/drawing/2014/main" id="{273B5A53-85A2-47C5-9DFC-AAA8422EA746}"/>
              </a:ext>
            </a:extLst>
          </p:cNvPr>
          <p:cNvCxnSpPr>
            <a:cxnSpLocks/>
          </p:cNvCxnSpPr>
          <p:nvPr/>
        </p:nvCxnSpPr>
        <p:spPr>
          <a:xfrm>
            <a:off x="107503" y="984466"/>
            <a:ext cx="2708031" cy="0"/>
          </a:xfrm>
          <a:prstGeom prst="line">
            <a:avLst/>
          </a:prstGeom>
          <a:ln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27DE0D88-2C5D-4B93-88A2-EA23B802356E}"/>
              </a:ext>
            </a:extLst>
          </p:cNvPr>
          <p:cNvGrpSpPr/>
          <p:nvPr/>
        </p:nvGrpSpPr>
        <p:grpSpPr>
          <a:xfrm>
            <a:off x="6408656" y="2585790"/>
            <a:ext cx="1786341" cy="1502432"/>
            <a:chOff x="5503320" y="2128610"/>
            <a:chExt cx="1358584" cy="1300389"/>
          </a:xfrm>
        </p:grpSpPr>
        <p:sp>
          <p:nvSpPr>
            <p:cNvPr id="32" name="Oval 7">
              <a:extLst>
                <a:ext uri="{FF2B5EF4-FFF2-40B4-BE49-F238E27FC236}">
                  <a16:creationId xmlns="" xmlns:a16="http://schemas.microsoft.com/office/drawing/2014/main" id="{03B96119-6215-4EB3-BF92-2E7C4CDE6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320" y="2128610"/>
              <a:ext cx="1358584" cy="1300389"/>
            </a:xfrm>
            <a:prstGeom prst="ellipse">
              <a:avLst/>
            </a:prstGeom>
            <a:solidFill>
              <a:schemeClr val="bg1"/>
            </a:solidFill>
            <a:ln w="88900" cap="flat" cmpd="sng" algn="ctr">
              <a:gradFill>
                <a:gsLst>
                  <a:gs pos="35000">
                    <a:srgbClr val="1686CF"/>
                  </a:gs>
                  <a:gs pos="35000">
                    <a:schemeClr val="bg1">
                      <a:lumMod val="85000"/>
                    </a:schemeClr>
                  </a:gs>
                </a:gsLst>
                <a:lin ang="12000000" scaled="0"/>
              </a:gradFill>
              <a:prstDash val="solid"/>
            </a:ln>
            <a:effectLst/>
          </p:spPr>
          <p:txBody>
            <a:bodyPr wrap="none" lIns="0" tIns="18000" rIns="0" bIns="18000" anchor="ctr"/>
            <a:lstStyle/>
            <a:p>
              <a:pPr marL="0" lvl="2" algn="ctr" defTabSz="956371">
                <a:buClr>
                  <a:prstClr val="black">
                    <a:lumMod val="65000"/>
                    <a:lumOff val="35000"/>
                  </a:prstClr>
                </a:buClr>
                <a:buSzPct val="140000"/>
              </a:pPr>
              <a:endParaRPr lang="ko-KR" altLang="en-US" sz="2000" kern="0" dirty="0">
                <a:solidFill>
                  <a:srgbClr val="3A77B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0C2A35E9-19C0-4F65-A23F-4FEC96719440}"/>
                </a:ext>
              </a:extLst>
            </p:cNvPr>
            <p:cNvSpPr/>
            <p:nvPr/>
          </p:nvSpPr>
          <p:spPr>
            <a:xfrm>
              <a:off x="6058380" y="2215897"/>
              <a:ext cx="248465" cy="56178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lvl="2" algn="ctr" defTabSz="956371">
                <a:buClr>
                  <a:prstClr val="black">
                    <a:lumMod val="65000"/>
                    <a:lumOff val="35000"/>
                  </a:prstClr>
                </a:buClr>
                <a:buSzPct val="140000"/>
              </a:pPr>
              <a:endParaRPr lang="en-US" altLang="ko-KR" sz="4800" kern="0" dirty="0">
                <a:solidFill>
                  <a:srgbClr val="74BFE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E5E26A06-2619-43E8-8FE6-7E5B6A54AAA9}"/>
                </a:ext>
              </a:extLst>
            </p:cNvPr>
            <p:cNvSpPr/>
            <p:nvPr/>
          </p:nvSpPr>
          <p:spPr>
            <a:xfrm>
              <a:off x="5831501" y="2914813"/>
              <a:ext cx="702230" cy="47949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lvl="2" algn="ctr" defTabSz="956371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</a:pPr>
              <a:r>
                <a:rPr lang="ko-KR" altLang="en-US" kern="0" dirty="0" smtClean="0">
                  <a:solidFill>
                    <a:srgbClr val="0428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상세설계</a:t>
              </a:r>
              <a:endParaRPr lang="en-US" altLang="ko-KR" kern="0" dirty="0" smtClean="0">
                <a:solidFill>
                  <a:srgbClr val="0428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0" lvl="2" algn="ctr" defTabSz="956371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</a:pPr>
              <a:endParaRPr lang="en-US" altLang="ko-KR" kern="0" dirty="0">
                <a:solidFill>
                  <a:srgbClr val="0428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F1F4CAE1-CEB4-4D32-8F04-DC6B325E539C}"/>
                </a:ext>
              </a:extLst>
            </p:cNvPr>
            <p:cNvCxnSpPr>
              <a:cxnSpLocks/>
            </p:cNvCxnSpPr>
            <p:nvPr/>
          </p:nvCxnSpPr>
          <p:spPr>
            <a:xfrm>
              <a:off x="5701780" y="2849707"/>
              <a:ext cx="9616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809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: 도형 49">
            <a:extLst>
              <a:ext uri="{FF2B5EF4-FFF2-40B4-BE49-F238E27FC236}">
                <a16:creationId xmlns:a16="http://schemas.microsoft.com/office/drawing/2014/main" xmlns="" id="{F35378E8-2D4F-4AEF-AC69-3D6ECD04E8BD}"/>
              </a:ext>
            </a:extLst>
          </p:cNvPr>
          <p:cNvSpPr/>
          <p:nvPr/>
        </p:nvSpPr>
        <p:spPr>
          <a:xfrm>
            <a:off x="490246" y="6541769"/>
            <a:ext cx="8662546" cy="316230"/>
          </a:xfrm>
          <a:custGeom>
            <a:avLst/>
            <a:gdLst>
              <a:gd name="connsiteX0" fmla="*/ 490245 w 8662546"/>
              <a:gd name="connsiteY0" fmla="*/ 0 h 316230"/>
              <a:gd name="connsiteX1" fmla="*/ 8662546 w 8662546"/>
              <a:gd name="connsiteY1" fmla="*/ 307473 h 316230"/>
              <a:gd name="connsiteX2" fmla="*/ 8662546 w 8662546"/>
              <a:gd name="connsiteY2" fmla="*/ 316230 h 316230"/>
              <a:gd name="connsiteX3" fmla="*/ 0 w 8662546"/>
              <a:gd name="connsiteY3" fmla="*/ 316230 h 316230"/>
              <a:gd name="connsiteX4" fmla="*/ 490245 w 8662546"/>
              <a:gd name="connsiteY4" fmla="*/ 0 h 31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2546" h="316230">
                <a:moveTo>
                  <a:pt x="490245" y="0"/>
                </a:moveTo>
                <a:lnTo>
                  <a:pt x="8662546" y="307473"/>
                </a:lnTo>
                <a:lnTo>
                  <a:pt x="8662546" y="316230"/>
                </a:lnTo>
                <a:lnTo>
                  <a:pt x="0" y="316230"/>
                </a:lnTo>
                <a:lnTo>
                  <a:pt x="49024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xmlns="" id="{9FB20B2A-C151-4696-A95B-063592D483DE}"/>
              </a:ext>
            </a:extLst>
          </p:cNvPr>
          <p:cNvSpPr/>
          <p:nvPr/>
        </p:nvSpPr>
        <p:spPr>
          <a:xfrm>
            <a:off x="593682" y="6637899"/>
            <a:ext cx="8559110" cy="220100"/>
          </a:xfrm>
          <a:custGeom>
            <a:avLst/>
            <a:gdLst>
              <a:gd name="connsiteX0" fmla="*/ 413210 w 8559110"/>
              <a:gd name="connsiteY0" fmla="*/ 0 h 220100"/>
              <a:gd name="connsiteX1" fmla="*/ 8559110 w 8559110"/>
              <a:gd name="connsiteY1" fmla="*/ 192479 h 220100"/>
              <a:gd name="connsiteX2" fmla="*/ 8559110 w 8559110"/>
              <a:gd name="connsiteY2" fmla="*/ 220100 h 220100"/>
              <a:gd name="connsiteX3" fmla="*/ 0 w 8559110"/>
              <a:gd name="connsiteY3" fmla="*/ 220100 h 220100"/>
              <a:gd name="connsiteX4" fmla="*/ 413210 w 8559110"/>
              <a:gd name="connsiteY4" fmla="*/ 0 h 22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59110" h="220100">
                <a:moveTo>
                  <a:pt x="413210" y="0"/>
                </a:moveTo>
                <a:lnTo>
                  <a:pt x="8559110" y="192479"/>
                </a:lnTo>
                <a:lnTo>
                  <a:pt x="8559110" y="220100"/>
                </a:lnTo>
                <a:lnTo>
                  <a:pt x="0" y="220100"/>
                </a:lnTo>
                <a:lnTo>
                  <a:pt x="413210" y="0"/>
                </a:lnTo>
                <a:close/>
              </a:path>
            </a:pathLst>
          </a:custGeom>
          <a:solidFill>
            <a:srgbClr val="0C6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0B6DBAE-AC9E-4F0F-9C71-525FE5D79C4B}"/>
              </a:ext>
            </a:extLst>
          </p:cNvPr>
          <p:cNvGrpSpPr/>
          <p:nvPr/>
        </p:nvGrpSpPr>
        <p:grpSpPr>
          <a:xfrm>
            <a:off x="994059" y="738157"/>
            <a:ext cx="7155883" cy="5634365"/>
            <a:chOff x="994059" y="738157"/>
            <a:chExt cx="7155883" cy="563436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F4BFB3A0-F7E0-4BFA-86A9-F900A24E405B}"/>
                </a:ext>
              </a:extLst>
            </p:cNvPr>
            <p:cNvGrpSpPr/>
            <p:nvPr/>
          </p:nvGrpSpPr>
          <p:grpSpPr>
            <a:xfrm>
              <a:off x="994059" y="738157"/>
              <a:ext cx="7155883" cy="987455"/>
              <a:chOff x="994059" y="1050653"/>
              <a:chExt cx="7155883" cy="987455"/>
            </a:xfrm>
          </p:grpSpPr>
          <p:sp>
            <p:nvSpPr>
              <p:cNvPr id="45" name="AutoShape 34">
                <a:extLst>
                  <a:ext uri="{FF2B5EF4-FFF2-40B4-BE49-F238E27FC236}">
                    <a16:creationId xmlns:a16="http://schemas.microsoft.com/office/drawing/2014/main" xmlns="" id="{37F8CA15-CBAD-4441-8B91-A7FBFBB43F8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62488" y="1050653"/>
                <a:ext cx="6487454" cy="987455"/>
              </a:xfrm>
              <a:prstGeom prst="roundRect">
                <a:avLst>
                  <a:gd name="adj" fmla="val 2574"/>
                </a:avLst>
              </a:prstGeom>
              <a:gradFill flip="none" rotWithShape="1">
                <a:gsLst>
                  <a:gs pos="0">
                    <a:schemeClr val="bg1"/>
                  </a:gs>
                  <a:gs pos="98000">
                    <a:schemeClr val="tx2">
                      <a:alpha val="25000"/>
                      <a:lumMod val="19000"/>
                      <a:lumOff val="81000"/>
                    </a:schemeClr>
                  </a:gs>
                </a:gsLst>
                <a:lin ang="0" scaled="1"/>
                <a:tileRect/>
              </a:gradFill>
              <a:ln w="19050" algn="ctr">
                <a:gradFill flip="none" rotWithShape="1">
                  <a:gsLst>
                    <a:gs pos="48000">
                      <a:srgbClr val="B6C9DC"/>
                    </a:gs>
                    <a:gs pos="50000">
                      <a:srgbClr val="7498BA"/>
                    </a:gs>
                  </a:gsLst>
                  <a:lin ang="5400000" scaled="1"/>
                  <a:tileRect/>
                </a:gradFill>
                <a:miter lim="800000"/>
                <a:headEnd/>
                <a:tailEnd/>
              </a:ln>
              <a:effectLst>
                <a:outerShdw sx="1000" sy="1000" algn="ctr" rotWithShape="0">
                  <a:srgbClr val="000000"/>
                </a:outerShdw>
              </a:effectLst>
            </p:spPr>
            <p:txBody>
              <a:bodyPr wrap="square" lIns="972000" anchor="ctr"/>
              <a:lstStyle/>
              <a:p>
                <a:pPr marL="85725" indent="-85725" fontAlgn="base" latinLnBrk="0">
                  <a:spcBef>
                    <a:spcPct val="0"/>
                  </a:spcBef>
                  <a:spcAft>
                    <a:spcPts val="40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80000"/>
                  <a:buFont typeface="Arial" pitchFamily="34" charset="0"/>
                  <a:buChar char="•"/>
                  <a:tabLst>
                    <a:tab pos="384175" algn="l"/>
                  </a:tabLst>
                  <a:defRPr/>
                </a:pPr>
                <a:r>
                  <a:rPr lang="ko-KR" altLang="en-US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거래처를 관리하기 위한 새로운 테이블 생성</a:t>
                </a:r>
                <a:endParaRPr lang="en-US" altLang="ko-KR" sz="105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endParaRPr>
              </a:p>
              <a:p>
                <a:pPr marL="85725" indent="-85725" fontAlgn="base" latinLnBrk="0">
                  <a:spcBef>
                    <a:spcPct val="0"/>
                  </a:spcBef>
                  <a:spcAft>
                    <a:spcPts val="40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80000"/>
                  <a:buFont typeface="Arial" pitchFamily="34" charset="0"/>
                  <a:buChar char="•"/>
                  <a:tabLst>
                    <a:tab pos="384175" algn="l"/>
                  </a:tabLst>
                  <a:defRPr/>
                </a:pPr>
                <a:r>
                  <a:rPr lang="ko-KR" altLang="en-US" sz="1050" kern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거래처명별</a:t>
                </a:r>
                <a:r>
                  <a:rPr lang="ko-KR" altLang="en-US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 상세정보 표기</a:t>
                </a:r>
                <a:endParaRPr lang="en-US" altLang="ko-KR" sz="105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endParaRPr>
              </a:p>
              <a:p>
                <a:pPr marL="85725" indent="-85725" fontAlgn="base" latinLnBrk="0">
                  <a:spcBef>
                    <a:spcPct val="0"/>
                  </a:spcBef>
                  <a:spcAft>
                    <a:spcPts val="40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80000"/>
                  <a:buFont typeface="Arial" pitchFamily="34" charset="0"/>
                  <a:buChar char="•"/>
                  <a:tabLst>
                    <a:tab pos="384175" algn="l"/>
                  </a:tabLst>
                  <a:defRPr/>
                </a:pPr>
                <a:r>
                  <a:rPr lang="ko-KR" altLang="en-US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거래처명에 마우스를 올릴 시 해당 객체 이벤트 발생</a:t>
                </a:r>
                <a:endParaRPr lang="en-US" altLang="ko-KR" sz="105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endParaRP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xmlns="" id="{F4EE9BFE-3071-4143-8BFD-AA700EE97A98}"/>
                  </a:ext>
                </a:extLst>
              </p:cNvPr>
              <p:cNvGrpSpPr/>
              <p:nvPr/>
            </p:nvGrpSpPr>
            <p:grpSpPr>
              <a:xfrm>
                <a:off x="994059" y="1118450"/>
                <a:ext cx="1552192" cy="851861"/>
                <a:chOff x="605024" y="2312876"/>
                <a:chExt cx="1312676" cy="828464"/>
              </a:xfrm>
            </p:grpSpPr>
            <p:sp>
              <p:nvSpPr>
                <p:cNvPr id="48" name="Rectangle 78">
                  <a:extLst>
                    <a:ext uri="{FF2B5EF4-FFF2-40B4-BE49-F238E27FC236}">
                      <a16:creationId xmlns:a16="http://schemas.microsoft.com/office/drawing/2014/main" xmlns="" id="{3C129EC4-BBD7-453B-89AA-F0FF1B7E73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024" y="2312876"/>
                  <a:ext cx="1312676" cy="828464"/>
                </a:xfrm>
                <a:prstGeom prst="roundRect">
                  <a:avLst>
                    <a:gd name="adj" fmla="val 6961"/>
                  </a:avLst>
                </a:prstGeom>
                <a:gradFill rotWithShape="1">
                  <a:gsLst>
                    <a:gs pos="50000">
                      <a:srgbClr val="7796BB"/>
                    </a:gs>
                    <a:gs pos="51000">
                      <a:srgbClr val="AABED6"/>
                    </a:gs>
                  </a:gsLst>
                  <a:lin ang="10800000" scaled="0"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22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marL="339725" indent="-339725" algn="ctr" defTabSz="1042988" eaLnBrk="0" latinLnBrk="0" hangingPunct="0">
                    <a:spcBef>
                      <a:spcPts val="300"/>
                    </a:spcBef>
                    <a:buClr>
                      <a:srgbClr val="292929"/>
                    </a:buClr>
                    <a:buSzPct val="100000"/>
                    <a:tabLst>
                      <a:tab pos="5648325" algn="l"/>
                    </a:tabLst>
                    <a:defRPr/>
                  </a:pPr>
                  <a:endParaRPr lang="en-US" altLang="ko-KR" sz="900" kern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나눔고딕" pitchFamily="50" charset="-127"/>
                    <a:ea typeface="나눔고딕" pitchFamily="50" charset="-127"/>
                    <a:sym typeface="Monotype Sorts"/>
                  </a:endParaRPr>
                </a:p>
              </p:txBody>
            </p:sp>
            <p:sp>
              <p:nvSpPr>
                <p:cNvPr id="49" name="Rectangle 78">
                  <a:extLst>
                    <a:ext uri="{FF2B5EF4-FFF2-40B4-BE49-F238E27FC236}">
                      <a16:creationId xmlns:a16="http://schemas.microsoft.com/office/drawing/2014/main" xmlns="" id="{36402346-7B5E-460C-A6E9-BCBCF2D5D7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224" y="2393309"/>
                  <a:ext cx="1160276" cy="667599"/>
                </a:xfrm>
                <a:prstGeom prst="roundRect">
                  <a:avLst>
                    <a:gd name="adj" fmla="val 4615"/>
                  </a:avLst>
                </a:prstGeom>
                <a:solidFill>
                  <a:sysClr val="window" lastClr="FFFFFF"/>
                </a:solidFill>
                <a:ln w="9525">
                  <a:solidFill>
                    <a:srgbClr val="A4BDDC"/>
                  </a:solidFill>
                  <a:miter lim="800000"/>
                  <a:headEnd/>
                  <a:tailEnd/>
                </a:ln>
              </p:spPr>
              <p:txBody>
                <a:bodyPr wrap="square" lIns="90000" tIns="46800" rIns="90000" bIns="46800" anchor="ctr"/>
                <a:lstStyle/>
                <a:p>
                  <a:pPr algn="ctr" defTabSz="1042988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/>
                  </a:pPr>
                  <a:r>
                    <a:rPr lang="ko-KR" altLang="en-US" sz="1200" kern="0">
                      <a:solidFill>
                        <a:sysClr val="windowText" lastClr="000000">
                          <a:lumMod val="85000"/>
                          <a:lumOff val="15000"/>
                        </a:sysClr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  <a:sym typeface="Monotype Sorts"/>
                    </a:rPr>
                    <a:t>요구사항</a:t>
                  </a:r>
                </a:p>
              </p:txBody>
            </p: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90BAD894-AD76-4D5A-88BE-3484504B216E}"/>
                </a:ext>
              </a:extLst>
            </p:cNvPr>
            <p:cNvGrpSpPr/>
            <p:nvPr/>
          </p:nvGrpSpPr>
          <p:grpSpPr>
            <a:xfrm>
              <a:off x="994059" y="1864310"/>
              <a:ext cx="7155883" cy="1944284"/>
              <a:chOff x="994059" y="1808380"/>
              <a:chExt cx="7155883" cy="1944284"/>
            </a:xfrm>
          </p:grpSpPr>
          <p:sp>
            <p:nvSpPr>
              <p:cNvPr id="52" name="AutoShape 34">
                <a:extLst>
                  <a:ext uri="{FF2B5EF4-FFF2-40B4-BE49-F238E27FC236}">
                    <a16:creationId xmlns:a16="http://schemas.microsoft.com/office/drawing/2014/main" xmlns="" id="{119F587F-024C-44AC-908C-31896A2CB3A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62488" y="1808380"/>
                <a:ext cx="6487454" cy="1944284"/>
              </a:xfrm>
              <a:prstGeom prst="roundRect">
                <a:avLst>
                  <a:gd name="adj" fmla="val 2574"/>
                </a:avLst>
              </a:prstGeom>
              <a:gradFill flip="none" rotWithShape="1">
                <a:gsLst>
                  <a:gs pos="0">
                    <a:schemeClr val="bg1"/>
                  </a:gs>
                  <a:gs pos="98000">
                    <a:schemeClr val="tx2">
                      <a:alpha val="25000"/>
                      <a:lumMod val="19000"/>
                      <a:lumOff val="81000"/>
                    </a:schemeClr>
                  </a:gs>
                </a:gsLst>
                <a:lin ang="0" scaled="1"/>
                <a:tileRect/>
              </a:gradFill>
              <a:ln w="19050" algn="ctr">
                <a:gradFill flip="none" rotWithShape="1">
                  <a:gsLst>
                    <a:gs pos="48000">
                      <a:srgbClr val="B6C9DC"/>
                    </a:gs>
                    <a:gs pos="50000">
                      <a:srgbClr val="7498BA"/>
                    </a:gs>
                  </a:gsLst>
                  <a:lin ang="5400000" scaled="1"/>
                  <a:tileRect/>
                </a:gradFill>
                <a:miter lim="800000"/>
                <a:headEnd/>
                <a:tailEnd/>
              </a:ln>
              <a:effectLst>
                <a:outerShdw sx="1000" sy="1000" algn="ctr" rotWithShape="0">
                  <a:srgbClr val="000000"/>
                </a:outerShdw>
              </a:effectLst>
            </p:spPr>
            <p:txBody>
              <a:bodyPr wrap="square" lIns="972000" anchor="ctr"/>
              <a:lstStyle/>
              <a:p>
                <a:pPr marL="85725" indent="-85725">
                  <a:spcAft>
                    <a:spcPts val="40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80000"/>
                  <a:buFont typeface="Arial" pitchFamily="34" charset="0"/>
                  <a:buChar char="•"/>
                  <a:tabLst>
                    <a:tab pos="384175" algn="l"/>
                  </a:tabLst>
                  <a:defRPr/>
                </a:pPr>
                <a:r>
                  <a:rPr lang="en-US" altLang="ko-KR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table : </a:t>
                </a:r>
                <a:r>
                  <a:rPr lang="ko-KR" altLang="en-US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테이블을 형성하는 요소</a:t>
                </a:r>
                <a:endParaRPr lang="en-US" altLang="ko-KR" sz="105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endParaRPr>
              </a:p>
              <a:p>
                <a:pPr marL="85725" indent="-85725">
                  <a:spcAft>
                    <a:spcPts val="40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80000"/>
                  <a:buFont typeface="Arial" pitchFamily="34" charset="0"/>
                  <a:buChar char="•"/>
                  <a:tabLst>
                    <a:tab pos="384175" algn="l"/>
                  </a:tabLst>
                  <a:defRPr/>
                </a:pPr>
                <a:r>
                  <a:rPr lang="en-US" altLang="ko-KR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tr : </a:t>
                </a:r>
                <a:r>
                  <a:rPr lang="ko-KR" altLang="en-US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테이블 행을 구성할 요소</a:t>
                </a:r>
                <a:endParaRPr lang="en-US" altLang="ko-KR" sz="105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endParaRPr>
              </a:p>
              <a:p>
                <a:pPr marL="85725" indent="-85725">
                  <a:spcAft>
                    <a:spcPts val="40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80000"/>
                  <a:buFont typeface="Arial" pitchFamily="34" charset="0"/>
                  <a:buChar char="•"/>
                  <a:tabLst>
                    <a:tab pos="384175" algn="l"/>
                  </a:tabLst>
                  <a:defRPr/>
                </a:pPr>
                <a:r>
                  <a:rPr lang="en-US" altLang="ko-KR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td : </a:t>
                </a:r>
                <a:r>
                  <a:rPr lang="ko-KR" altLang="en-US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테이블 열을 구성할 요소</a:t>
                </a:r>
                <a:endParaRPr lang="en-US" altLang="ko-KR" sz="105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endParaRPr>
              </a:p>
              <a:p>
                <a:pPr marL="85725" indent="-85725">
                  <a:spcAft>
                    <a:spcPts val="40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80000"/>
                  <a:buFont typeface="Arial" pitchFamily="34" charset="0"/>
                  <a:buChar char="•"/>
                  <a:tabLst>
                    <a:tab pos="384175" algn="l"/>
                  </a:tabLst>
                  <a:defRPr/>
                </a:pPr>
                <a:r>
                  <a:rPr lang="en-US" altLang="ko-KR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td(id=“name”) : </a:t>
                </a:r>
                <a:r>
                  <a:rPr lang="ko-KR" altLang="en-US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검색된 거래처이름을 출력할 요소</a:t>
                </a:r>
                <a:endParaRPr lang="en-US" altLang="ko-KR" sz="105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endParaRPr>
              </a:p>
              <a:p>
                <a:pPr marL="85725" indent="-85725">
                  <a:spcAft>
                    <a:spcPts val="40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80000"/>
                  <a:buFont typeface="Arial" pitchFamily="34" charset="0"/>
                  <a:buChar char="•"/>
                  <a:tabLst>
                    <a:tab pos="384175" algn="l"/>
                  </a:tabLst>
                  <a:defRPr/>
                </a:pPr>
                <a:r>
                  <a:rPr lang="en-US" altLang="ko-KR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td(id=“detail”) : </a:t>
                </a:r>
                <a:r>
                  <a:rPr lang="ko-KR" altLang="en-US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클릭된 거래처의 상세정보를 출력할 요소</a:t>
                </a:r>
                <a:endParaRPr lang="en-US" altLang="ko-KR" sz="105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endParaRPr>
              </a:p>
            </p:txBody>
          </p: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xmlns="" id="{2BB22E04-5071-4EF8-932A-2ED03563A4BA}"/>
                  </a:ext>
                </a:extLst>
              </p:cNvPr>
              <p:cNvGrpSpPr/>
              <p:nvPr/>
            </p:nvGrpSpPr>
            <p:grpSpPr>
              <a:xfrm>
                <a:off x="994059" y="1960017"/>
                <a:ext cx="1552192" cy="1648649"/>
                <a:chOff x="994059" y="2036217"/>
                <a:chExt cx="1552192" cy="1648649"/>
              </a:xfrm>
            </p:grpSpPr>
            <p:sp>
              <p:nvSpPr>
                <p:cNvPr id="54" name="Rectangle 78">
                  <a:extLst>
                    <a:ext uri="{FF2B5EF4-FFF2-40B4-BE49-F238E27FC236}">
                      <a16:creationId xmlns:a16="http://schemas.microsoft.com/office/drawing/2014/main" xmlns="" id="{50B0D224-D203-45BC-B9FB-344FA58849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4059" y="2036217"/>
                  <a:ext cx="1552192" cy="1648649"/>
                </a:xfrm>
                <a:prstGeom prst="roundRect">
                  <a:avLst>
                    <a:gd name="adj" fmla="val 6961"/>
                  </a:avLst>
                </a:prstGeom>
                <a:gradFill rotWithShape="1">
                  <a:gsLst>
                    <a:gs pos="50000">
                      <a:srgbClr val="7796BB"/>
                    </a:gs>
                    <a:gs pos="51000">
                      <a:srgbClr val="AABED6"/>
                    </a:gs>
                  </a:gsLst>
                  <a:lin ang="10800000" scaled="0"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22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marL="339725" indent="-339725" algn="ctr" defTabSz="1042988" eaLnBrk="0" latinLnBrk="0" hangingPunct="0">
                    <a:spcBef>
                      <a:spcPts val="300"/>
                    </a:spcBef>
                    <a:buClr>
                      <a:srgbClr val="292929"/>
                    </a:buClr>
                    <a:buSzPct val="100000"/>
                    <a:tabLst>
                      <a:tab pos="5648325" algn="l"/>
                    </a:tabLst>
                    <a:defRPr/>
                  </a:pPr>
                  <a:endParaRPr lang="en-US" altLang="ko-KR" sz="900" kern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나눔고딕" pitchFamily="50" charset="-127"/>
                    <a:ea typeface="나눔고딕" pitchFamily="50" charset="-127"/>
                    <a:sym typeface="Monotype Sorts"/>
                  </a:endParaRPr>
                </a:p>
              </p:txBody>
            </p:sp>
            <p:sp>
              <p:nvSpPr>
                <p:cNvPr id="55" name="Rectangle 78">
                  <a:extLst>
                    <a:ext uri="{FF2B5EF4-FFF2-40B4-BE49-F238E27FC236}">
                      <a16:creationId xmlns:a16="http://schemas.microsoft.com/office/drawing/2014/main" xmlns="" id="{FC4F9929-5F8D-4678-807E-1B7F56B11A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4163" y="2117153"/>
                  <a:ext cx="1371984" cy="1486777"/>
                </a:xfrm>
                <a:prstGeom prst="roundRect">
                  <a:avLst>
                    <a:gd name="adj" fmla="val 4615"/>
                  </a:avLst>
                </a:prstGeom>
                <a:solidFill>
                  <a:sysClr val="window" lastClr="FFFFFF"/>
                </a:solidFill>
                <a:ln w="9525">
                  <a:solidFill>
                    <a:srgbClr val="A4BDDC"/>
                  </a:solidFill>
                  <a:miter lim="800000"/>
                  <a:headEnd/>
                  <a:tailEnd/>
                </a:ln>
              </p:spPr>
              <p:txBody>
                <a:bodyPr wrap="square" lIns="90000" tIns="46800" rIns="90000" bIns="46800" anchor="ctr"/>
                <a:lstStyle/>
                <a:p>
                  <a:pPr algn="ctr" defTabSz="1042988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/>
                  </a:pPr>
                  <a:r>
                    <a:rPr lang="en-US" altLang="ko-KR" sz="1200" kern="0">
                      <a:solidFill>
                        <a:sysClr val="windowText" lastClr="000000">
                          <a:lumMod val="85000"/>
                          <a:lumOff val="15000"/>
                        </a:sysClr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  <a:sym typeface="Monotype Sorts"/>
                    </a:rPr>
                    <a:t>UI </a:t>
                  </a:r>
                  <a:r>
                    <a:rPr lang="ko-KR" altLang="en-US" sz="1200" kern="0">
                      <a:solidFill>
                        <a:sysClr val="windowText" lastClr="000000">
                          <a:lumMod val="85000"/>
                          <a:lumOff val="15000"/>
                        </a:sysClr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  <a:sym typeface="Monotype Sorts"/>
                    </a:rPr>
                    <a:t>요소</a:t>
                  </a:r>
                </a:p>
              </p:txBody>
            </p: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C51747CD-D100-4E93-A9D5-A4764D1D3F38}"/>
                </a:ext>
              </a:extLst>
            </p:cNvPr>
            <p:cNvGrpSpPr/>
            <p:nvPr/>
          </p:nvGrpSpPr>
          <p:grpSpPr>
            <a:xfrm>
              <a:off x="994059" y="3947292"/>
              <a:ext cx="7155883" cy="1299077"/>
              <a:chOff x="994059" y="3776824"/>
              <a:chExt cx="7155883" cy="1299077"/>
            </a:xfrm>
          </p:grpSpPr>
          <p:sp>
            <p:nvSpPr>
              <p:cNvPr id="57" name="AutoShape 34">
                <a:extLst>
                  <a:ext uri="{FF2B5EF4-FFF2-40B4-BE49-F238E27FC236}">
                    <a16:creationId xmlns:a16="http://schemas.microsoft.com/office/drawing/2014/main" xmlns="" id="{27238E84-0EBC-4520-A347-22E2B1242D5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62488" y="3776824"/>
                <a:ext cx="6487454" cy="1299077"/>
              </a:xfrm>
              <a:prstGeom prst="roundRect">
                <a:avLst>
                  <a:gd name="adj" fmla="val 2574"/>
                </a:avLst>
              </a:prstGeom>
              <a:gradFill flip="none" rotWithShape="1">
                <a:gsLst>
                  <a:gs pos="0">
                    <a:schemeClr val="bg1"/>
                  </a:gs>
                  <a:gs pos="98000">
                    <a:schemeClr val="tx2">
                      <a:alpha val="25000"/>
                      <a:lumMod val="19000"/>
                      <a:lumOff val="81000"/>
                    </a:schemeClr>
                  </a:gs>
                </a:gsLst>
                <a:lin ang="0" scaled="1"/>
                <a:tileRect/>
              </a:gradFill>
              <a:ln w="19050" algn="ctr">
                <a:gradFill flip="none" rotWithShape="1">
                  <a:gsLst>
                    <a:gs pos="48000">
                      <a:srgbClr val="B6C9DC"/>
                    </a:gs>
                    <a:gs pos="50000">
                      <a:srgbClr val="7498BA"/>
                    </a:gs>
                  </a:gsLst>
                  <a:lin ang="5400000" scaled="1"/>
                  <a:tileRect/>
                </a:gradFill>
                <a:miter lim="800000"/>
                <a:headEnd/>
                <a:tailEnd/>
              </a:ln>
              <a:effectLst>
                <a:outerShdw sx="1000" sy="1000" algn="ctr" rotWithShape="0">
                  <a:srgbClr val="000000"/>
                </a:outerShdw>
              </a:effectLst>
            </p:spPr>
            <p:txBody>
              <a:bodyPr wrap="square" lIns="972000" anchor="ctr"/>
              <a:lstStyle/>
              <a:p>
                <a:pPr marL="85725" indent="-85725">
                  <a:spcAft>
                    <a:spcPts val="40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80000"/>
                  <a:buFont typeface="Arial" pitchFamily="34" charset="0"/>
                  <a:buChar char="•"/>
                  <a:tabLst>
                    <a:tab pos="384175" algn="l"/>
                  </a:tabLst>
                  <a:defRPr/>
                </a:pPr>
                <a:r>
                  <a:rPr lang="ko-KR" altLang="en-US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테이블 최초 생성 시 거래처명을 출력</a:t>
                </a:r>
                <a:endParaRPr lang="en-US" altLang="ko-KR" sz="105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endParaRPr>
              </a:p>
              <a:p>
                <a:pPr marL="85725" indent="-85725">
                  <a:spcAft>
                    <a:spcPts val="40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80000"/>
                  <a:buFont typeface="Arial" pitchFamily="34" charset="0"/>
                  <a:buChar char="•"/>
                  <a:tabLst>
                    <a:tab pos="384175" algn="l"/>
                  </a:tabLst>
                  <a:defRPr/>
                </a:pPr>
                <a:r>
                  <a:rPr lang="ko-KR" altLang="en-US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출력된 거래처명에 마우스 </a:t>
                </a:r>
                <a:r>
                  <a:rPr lang="en-US" altLang="ko-KR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hover </a:t>
                </a:r>
                <a:r>
                  <a:rPr lang="ko-KR" altLang="en-US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시 배경색 </a:t>
                </a:r>
                <a:r>
                  <a:rPr lang="en-US" altLang="ko-KR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lime</a:t>
                </a:r>
                <a:r>
                  <a:rPr lang="ko-KR" altLang="en-US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으로 변환</a:t>
                </a:r>
                <a:endParaRPr lang="en-US" altLang="ko-KR" sz="105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endParaRPr>
              </a:p>
              <a:p>
                <a:pPr marL="85725" indent="-85725">
                  <a:spcAft>
                    <a:spcPts val="40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80000"/>
                  <a:buFont typeface="Arial" pitchFamily="34" charset="0"/>
                  <a:buChar char="•"/>
                  <a:tabLst>
                    <a:tab pos="384175" algn="l"/>
                  </a:tabLst>
                  <a:defRPr/>
                </a:pPr>
                <a:r>
                  <a:rPr lang="ko-KR" altLang="en-US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출력된 거래처명 클릭 시 상세정보란 표출</a:t>
                </a:r>
                <a:endParaRPr lang="en-US" altLang="ko-KR" sz="105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endParaRPr>
              </a:p>
              <a:p>
                <a:pPr marL="85725" indent="-85725">
                  <a:spcAft>
                    <a:spcPts val="40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80000"/>
                  <a:buFont typeface="Arial" pitchFamily="34" charset="0"/>
                  <a:buChar char="•"/>
                  <a:tabLst>
                    <a:tab pos="384175" algn="l"/>
                  </a:tabLst>
                  <a:defRPr/>
                </a:pPr>
                <a:r>
                  <a:rPr lang="ko-KR" altLang="en-US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상세정보는 테이블 형태로 </a:t>
                </a:r>
                <a:r>
                  <a:rPr lang="en-US" altLang="ko-KR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buyer </a:t>
                </a:r>
                <a:r>
                  <a:rPr lang="ko-KR" altLang="en-US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내용을 담는다</a:t>
                </a:r>
                <a:endParaRPr lang="en-US" altLang="ko-KR" sz="105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endParaRPr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xmlns="" id="{A3BBC302-C2AD-4E90-855E-ED76A80E7EB6}"/>
                  </a:ext>
                </a:extLst>
              </p:cNvPr>
              <p:cNvGrpSpPr/>
              <p:nvPr/>
            </p:nvGrpSpPr>
            <p:grpSpPr>
              <a:xfrm>
                <a:off x="994059" y="3851874"/>
                <a:ext cx="1552192" cy="1148977"/>
                <a:chOff x="994059" y="3844621"/>
                <a:chExt cx="1552192" cy="1148977"/>
              </a:xfrm>
            </p:grpSpPr>
            <p:sp>
              <p:nvSpPr>
                <p:cNvPr id="59" name="Rectangle 78">
                  <a:extLst>
                    <a:ext uri="{FF2B5EF4-FFF2-40B4-BE49-F238E27FC236}">
                      <a16:creationId xmlns:a16="http://schemas.microsoft.com/office/drawing/2014/main" xmlns="" id="{C64E85F8-112B-4C0C-9F09-EEC7E204BC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4059" y="3844621"/>
                  <a:ext cx="1552192" cy="1148977"/>
                </a:xfrm>
                <a:prstGeom prst="roundRect">
                  <a:avLst>
                    <a:gd name="adj" fmla="val 6961"/>
                  </a:avLst>
                </a:prstGeom>
                <a:gradFill rotWithShape="1">
                  <a:gsLst>
                    <a:gs pos="50000">
                      <a:srgbClr val="7796BB"/>
                    </a:gs>
                    <a:gs pos="51000">
                      <a:srgbClr val="AABED6"/>
                    </a:gs>
                  </a:gsLst>
                  <a:lin ang="10800000" scaled="0"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22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marL="339725" indent="-339725" algn="ctr" defTabSz="1042988" eaLnBrk="0" latinLnBrk="0" hangingPunct="0">
                    <a:spcBef>
                      <a:spcPts val="300"/>
                    </a:spcBef>
                    <a:buClr>
                      <a:srgbClr val="292929"/>
                    </a:buClr>
                    <a:buSzPct val="100000"/>
                    <a:tabLst>
                      <a:tab pos="5648325" algn="l"/>
                    </a:tabLst>
                    <a:defRPr/>
                  </a:pPr>
                  <a:endParaRPr lang="en-US" altLang="ko-KR" sz="900" kern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나눔고딕" pitchFamily="50" charset="-127"/>
                    <a:ea typeface="나눔고딕" pitchFamily="50" charset="-127"/>
                    <a:sym typeface="Monotype Sorts"/>
                  </a:endParaRPr>
                </a:p>
              </p:txBody>
            </p:sp>
            <p:sp>
              <p:nvSpPr>
                <p:cNvPr id="60" name="Rectangle 78">
                  <a:extLst>
                    <a:ext uri="{FF2B5EF4-FFF2-40B4-BE49-F238E27FC236}">
                      <a16:creationId xmlns:a16="http://schemas.microsoft.com/office/drawing/2014/main" xmlns="" id="{F4DAB044-7A27-42D0-88FE-A3B7A9BA50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4163" y="3929132"/>
                  <a:ext cx="1371984" cy="979954"/>
                </a:xfrm>
                <a:prstGeom prst="roundRect">
                  <a:avLst>
                    <a:gd name="adj" fmla="val 4615"/>
                  </a:avLst>
                </a:prstGeom>
                <a:solidFill>
                  <a:sysClr val="window" lastClr="FFFFFF"/>
                </a:solidFill>
                <a:ln w="9525">
                  <a:solidFill>
                    <a:srgbClr val="A4BDDC"/>
                  </a:solidFill>
                  <a:miter lim="800000"/>
                  <a:headEnd/>
                  <a:tailEnd/>
                </a:ln>
              </p:spPr>
              <p:txBody>
                <a:bodyPr wrap="square" lIns="90000" tIns="46800" rIns="90000" bIns="46800" anchor="ctr"/>
                <a:lstStyle/>
                <a:p>
                  <a:pPr algn="ctr" defTabSz="1042988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/>
                  </a:pPr>
                  <a:r>
                    <a:rPr lang="ko-KR" altLang="en-US" sz="1200" kern="0">
                      <a:solidFill>
                        <a:sysClr val="windowText" lastClr="000000">
                          <a:lumMod val="85000"/>
                          <a:lumOff val="15000"/>
                        </a:sysClr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  <a:sym typeface="Monotype Sorts"/>
                    </a:rPr>
                    <a:t>이벤트 내용</a:t>
                  </a:r>
                </a:p>
              </p:txBody>
            </p:sp>
          </p:grp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B69CB997-15AA-4C65-8D92-9932C1A77206}"/>
                </a:ext>
              </a:extLst>
            </p:cNvPr>
            <p:cNvGrpSpPr/>
            <p:nvPr/>
          </p:nvGrpSpPr>
          <p:grpSpPr>
            <a:xfrm>
              <a:off x="994059" y="5385067"/>
              <a:ext cx="7155883" cy="987455"/>
              <a:chOff x="994059" y="1050653"/>
              <a:chExt cx="7155883" cy="987455"/>
            </a:xfrm>
          </p:grpSpPr>
          <p:sp>
            <p:nvSpPr>
              <p:cNvPr id="62" name="AutoShape 34">
                <a:extLst>
                  <a:ext uri="{FF2B5EF4-FFF2-40B4-BE49-F238E27FC236}">
                    <a16:creationId xmlns:a16="http://schemas.microsoft.com/office/drawing/2014/main" xmlns="" id="{4AB3CE0C-8A0A-4C46-B847-320D69E1CCD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62488" y="1050653"/>
                <a:ext cx="6487454" cy="987455"/>
              </a:xfrm>
              <a:prstGeom prst="roundRect">
                <a:avLst>
                  <a:gd name="adj" fmla="val 2574"/>
                </a:avLst>
              </a:prstGeom>
              <a:gradFill flip="none" rotWithShape="1">
                <a:gsLst>
                  <a:gs pos="0">
                    <a:schemeClr val="bg1"/>
                  </a:gs>
                  <a:gs pos="98000">
                    <a:schemeClr val="tx2">
                      <a:alpha val="25000"/>
                      <a:lumMod val="19000"/>
                      <a:lumOff val="81000"/>
                    </a:schemeClr>
                  </a:gs>
                </a:gsLst>
                <a:lin ang="0" scaled="1"/>
                <a:tileRect/>
              </a:gradFill>
              <a:ln w="19050" algn="ctr">
                <a:gradFill flip="none" rotWithShape="1">
                  <a:gsLst>
                    <a:gs pos="48000">
                      <a:srgbClr val="B6C9DC"/>
                    </a:gs>
                    <a:gs pos="50000">
                      <a:srgbClr val="7498BA"/>
                    </a:gs>
                  </a:gsLst>
                  <a:lin ang="5400000" scaled="1"/>
                  <a:tileRect/>
                </a:gradFill>
                <a:miter lim="800000"/>
                <a:headEnd/>
                <a:tailEnd/>
              </a:ln>
              <a:effectLst>
                <a:outerShdw sx="1000" sy="1000" algn="ctr" rotWithShape="0">
                  <a:srgbClr val="000000"/>
                </a:outerShdw>
              </a:effectLst>
            </p:spPr>
            <p:txBody>
              <a:bodyPr wrap="square" lIns="972000" anchor="ctr"/>
              <a:lstStyle/>
              <a:p>
                <a:pPr marL="85725" indent="-85725">
                  <a:spcAft>
                    <a:spcPts val="40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80000"/>
                  <a:buFont typeface="Arial" pitchFamily="34" charset="0"/>
                  <a:buChar char="•"/>
                  <a:tabLst>
                    <a:tab pos="384175" algn="l"/>
                  </a:tabLst>
                  <a:defRPr/>
                </a:pPr>
                <a:r>
                  <a:rPr lang="ko-KR" altLang="en-US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새로운 거래처명 클릭 시 기존 내용 비운 후 클릭된 정보를 통해 새로운 상세정보가 </a:t>
                </a:r>
                <a:r>
                  <a:rPr lang="ko-KR" altLang="en-US" sz="1050" kern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표출되어야한다</a:t>
                </a:r>
                <a:r>
                  <a:rPr lang="en-US" altLang="ko-KR" sz="105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.</a:t>
                </a: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xmlns="" id="{51BDD081-37E5-462F-9E2B-82C403CF9003}"/>
                  </a:ext>
                </a:extLst>
              </p:cNvPr>
              <p:cNvGrpSpPr/>
              <p:nvPr/>
            </p:nvGrpSpPr>
            <p:grpSpPr>
              <a:xfrm>
                <a:off x="994059" y="1118450"/>
                <a:ext cx="1552192" cy="851861"/>
                <a:chOff x="605024" y="2312876"/>
                <a:chExt cx="1312676" cy="828464"/>
              </a:xfrm>
            </p:grpSpPr>
            <p:sp>
              <p:nvSpPr>
                <p:cNvPr id="64" name="Rectangle 78">
                  <a:extLst>
                    <a:ext uri="{FF2B5EF4-FFF2-40B4-BE49-F238E27FC236}">
                      <a16:creationId xmlns:a16="http://schemas.microsoft.com/office/drawing/2014/main" xmlns="" id="{B62D68EB-2946-452F-B4B5-EC61183F7A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024" y="2312876"/>
                  <a:ext cx="1312676" cy="828464"/>
                </a:xfrm>
                <a:prstGeom prst="roundRect">
                  <a:avLst>
                    <a:gd name="adj" fmla="val 6961"/>
                  </a:avLst>
                </a:prstGeom>
                <a:gradFill rotWithShape="1">
                  <a:gsLst>
                    <a:gs pos="50000">
                      <a:srgbClr val="7796BB"/>
                    </a:gs>
                    <a:gs pos="51000">
                      <a:srgbClr val="AABED6"/>
                    </a:gs>
                  </a:gsLst>
                  <a:lin ang="10800000" scaled="0"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22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marL="339725" indent="-339725" algn="ctr" defTabSz="1042988" eaLnBrk="0" latinLnBrk="0" hangingPunct="0">
                    <a:spcBef>
                      <a:spcPts val="300"/>
                    </a:spcBef>
                    <a:buClr>
                      <a:srgbClr val="292929"/>
                    </a:buClr>
                    <a:buSzPct val="100000"/>
                    <a:tabLst>
                      <a:tab pos="5648325" algn="l"/>
                    </a:tabLst>
                    <a:defRPr/>
                  </a:pPr>
                  <a:endParaRPr lang="en-US" altLang="ko-KR" sz="900" kern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나눔고딕" pitchFamily="50" charset="-127"/>
                    <a:ea typeface="나눔고딕" pitchFamily="50" charset="-127"/>
                    <a:sym typeface="Monotype Sorts"/>
                  </a:endParaRPr>
                </a:p>
              </p:txBody>
            </p:sp>
            <p:sp>
              <p:nvSpPr>
                <p:cNvPr id="65" name="Rectangle 78">
                  <a:extLst>
                    <a:ext uri="{FF2B5EF4-FFF2-40B4-BE49-F238E27FC236}">
                      <a16:creationId xmlns:a16="http://schemas.microsoft.com/office/drawing/2014/main" xmlns="" id="{8C12A29A-29F8-49CF-8CCD-30C0F10AEA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224" y="2393309"/>
                  <a:ext cx="1160276" cy="667599"/>
                </a:xfrm>
                <a:prstGeom prst="roundRect">
                  <a:avLst>
                    <a:gd name="adj" fmla="val 4615"/>
                  </a:avLst>
                </a:prstGeom>
                <a:solidFill>
                  <a:sysClr val="window" lastClr="FFFFFF"/>
                </a:solidFill>
                <a:ln w="9525">
                  <a:solidFill>
                    <a:srgbClr val="A4BDDC"/>
                  </a:solidFill>
                  <a:miter lim="800000"/>
                  <a:headEnd/>
                  <a:tailEnd/>
                </a:ln>
              </p:spPr>
              <p:txBody>
                <a:bodyPr wrap="square" lIns="90000" tIns="46800" rIns="90000" bIns="46800" anchor="ctr"/>
                <a:lstStyle/>
                <a:p>
                  <a:pPr algn="ctr" defTabSz="1042988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/>
                  </a:pPr>
                  <a:r>
                    <a:rPr lang="ko-KR" altLang="en-US" sz="1200" kern="0">
                      <a:solidFill>
                        <a:sysClr val="windowText" lastClr="000000">
                          <a:lumMod val="85000"/>
                          <a:lumOff val="15000"/>
                        </a:sysClr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  <a:sym typeface="Monotype Sorts"/>
                    </a:rPr>
                    <a:t>제약사항</a:t>
                  </a:r>
                </a:p>
              </p:txBody>
            </p:sp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E0B38E-AA62-47DE-A82A-588FCB48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 UI </a:t>
            </a:r>
            <a:r>
              <a:rPr lang="ko-KR" altLang="en-US"/>
              <a:t>요구사항</a:t>
            </a:r>
          </a:p>
        </p:txBody>
      </p:sp>
    </p:spTree>
    <p:extLst>
      <p:ext uri="{BB962C8B-B14F-4D97-AF65-F5344CB8AC3E}">
        <p14:creationId xmlns:p14="http://schemas.microsoft.com/office/powerpoint/2010/main" val="400420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A4E2BF3A-1A85-4F8F-8D1D-E4C2218D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프로토타입 제작</a:t>
            </a:r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xmlns="" id="{B8EF756B-31F3-4ADD-A02E-0BE99E496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977" y="3738216"/>
            <a:ext cx="3112223" cy="1229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td(id=“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detail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”)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width : 600px;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height : auto;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	padding : 10px;</a:t>
            </a: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xmlns="" id="{8EE49C55-A06E-4815-BF05-DCB6EC54B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5" y="3738216"/>
            <a:ext cx="1994295" cy="1137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td(id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=“names”)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width : 200px;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height : auto;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	padding : 10px;</a:t>
            </a:r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xmlns="" id="{6E44247A-FB90-402A-9CA7-5B4F81AF7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477" y="1291363"/>
            <a:ext cx="1731862" cy="3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th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거래처상세정보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”)</a:t>
            </a:r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xmlns="" id="{D0375735-494C-4BE1-9839-BBDE8BA33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5" y="1291363"/>
            <a:ext cx="1222107" cy="27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th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거래처이름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04879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A4E2BF3A-1A85-4F8F-8D1D-E4C2218D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프로토타입 제작</a:t>
            </a:r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xmlns="" id="{B8EF756B-31F3-4ADD-A02E-0BE99E496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477" y="4753640"/>
            <a:ext cx="1112141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td(id=“detail”)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width : 600px;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height : auto;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	padding : 10px;</a:t>
            </a: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xmlns="" id="{8EE49C55-A06E-4815-BF05-DCB6EC54B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5" y="4753640"/>
            <a:ext cx="1112141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td(id=“names”)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width : 200px;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height : auto;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	padding : 10px;</a:t>
            </a:r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xmlns="" id="{6E44247A-FB90-402A-9CA7-5B4F81AF7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477" y="1291363"/>
            <a:ext cx="1723847" cy="24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th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(value=“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거래처상세정보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”)</a:t>
            </a:r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xmlns="" id="{D0375735-494C-4BE1-9839-BBDE8BA33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5" y="1291363"/>
            <a:ext cx="1493014" cy="24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th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(value=“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거래처이름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”)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5065D10-2125-439B-86E8-462D88CF21E4}"/>
              </a:ext>
            </a:extLst>
          </p:cNvPr>
          <p:cNvSpPr/>
          <p:nvPr/>
        </p:nvSpPr>
        <p:spPr>
          <a:xfrm>
            <a:off x="0" y="469900"/>
            <a:ext cx="9144000" cy="6388100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1C5227E-3DCF-45FA-A4C9-FA5EAB7CEF8F}"/>
              </a:ext>
            </a:extLst>
          </p:cNvPr>
          <p:cNvSpPr/>
          <p:nvPr/>
        </p:nvSpPr>
        <p:spPr>
          <a:xfrm>
            <a:off x="1303395" y="1676466"/>
            <a:ext cx="2112905" cy="3333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P(id=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buyer_id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buyer_name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915C226-2F43-43E2-8CDF-46665EC735DD}"/>
              </a:ext>
            </a:extLst>
          </p:cNvPr>
          <p:cNvSpPr txBox="1"/>
          <p:nvPr/>
        </p:nvSpPr>
        <p:spPr>
          <a:xfrm>
            <a:off x="1303395" y="2154742"/>
            <a:ext cx="7433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eaLnBrk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buyer</a:t>
            </a: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테이블을 검색하여 모든 </a:t>
            </a:r>
            <a:r>
              <a:rPr lang="en-US" altLang="ko-KR" dirty="0" err="1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buyer_id</a:t>
            </a:r>
            <a:r>
              <a:rPr lang="ko-KR" altLang="en-US" dirty="0" smtClean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와 </a:t>
            </a:r>
            <a:r>
              <a:rPr lang="en-US" altLang="ko-KR" dirty="0" err="1" smtClean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buyer_name</a:t>
            </a: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을 검색하고 </a:t>
            </a:r>
            <a:endParaRPr lang="en-US" altLang="ko-KR" dirty="0" smtClean="0">
              <a:solidFill>
                <a:srgbClr val="FFFF00"/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 marL="285750" indent="-285750" eaLnBrk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td(id</a:t>
            </a:r>
            <a:r>
              <a:rPr lang="en-US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=“names”)</a:t>
            </a: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에 </a:t>
            </a:r>
            <a:r>
              <a:rPr lang="en-US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P</a:t>
            </a: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태그로 </a:t>
            </a:r>
            <a:r>
              <a:rPr lang="en-US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id</a:t>
            </a: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속성은 </a:t>
            </a:r>
            <a:r>
              <a:rPr lang="en-US" altLang="ko-KR" dirty="0" err="1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buyer_id</a:t>
            </a:r>
            <a:r>
              <a:rPr lang="ko-KR" altLang="en-US" dirty="0" smtClean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로 </a:t>
            </a:r>
            <a:r>
              <a:rPr lang="en-US" altLang="ko-KR" dirty="0" smtClean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text </a:t>
            </a:r>
            <a:r>
              <a:rPr lang="ko-KR" altLang="en-US" dirty="0" smtClean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속성은</a:t>
            </a:r>
            <a:endParaRPr lang="en-US" altLang="ko-KR" dirty="0" smtClean="0">
              <a:solidFill>
                <a:srgbClr val="FFFF00"/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 marL="285750" indent="-285750" eaLnBrk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</a:t>
            </a:r>
            <a:r>
              <a:rPr lang="en-US" altLang="ko-KR" dirty="0" err="1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buyer_name</a:t>
            </a: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으로 </a:t>
            </a:r>
            <a:r>
              <a:rPr lang="ko-KR" altLang="en-US" dirty="0" smtClean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생성하여 </a:t>
            </a:r>
            <a:r>
              <a:rPr lang="en-US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append</a:t>
            </a: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시킴</a:t>
            </a:r>
            <a:endParaRPr lang="en-US" altLang="ko-KR" dirty="0">
              <a:solidFill>
                <a:srgbClr val="FFFF00"/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 marL="285750" indent="-285750" eaLnBrk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생성된 </a:t>
            </a:r>
            <a:r>
              <a:rPr lang="en-US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P</a:t>
            </a: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태그는 </a:t>
            </a:r>
            <a:r>
              <a:rPr lang="ko-KR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마우스 </a:t>
            </a:r>
            <a:r>
              <a:rPr lang="en-US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hover</a:t>
            </a:r>
            <a:r>
              <a:rPr lang="ko-KR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시 해당 </a:t>
            </a: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부분</a:t>
            </a:r>
            <a:r>
              <a:rPr lang="ko-KR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에 </a:t>
            </a:r>
            <a:r>
              <a:rPr lang="en-US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lime</a:t>
            </a:r>
            <a:r>
              <a:rPr lang="ko-KR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색상 테두리 생성</a:t>
            </a:r>
          </a:p>
        </p:txBody>
      </p:sp>
    </p:spTree>
    <p:extLst>
      <p:ext uri="{BB962C8B-B14F-4D97-AF65-F5344CB8AC3E}">
        <p14:creationId xmlns:p14="http://schemas.microsoft.com/office/powerpoint/2010/main" val="181495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A4E2BF3A-1A85-4F8F-8D1D-E4C2218D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프로토타입 제작</a:t>
            </a:r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xmlns="" id="{B8EF756B-31F3-4ADD-A02E-0BE99E496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477" y="4753640"/>
            <a:ext cx="1112141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td(id=“detail”)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width : 600px;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height : auto;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	padding : 10px;</a:t>
            </a: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xmlns="" id="{8EE49C55-A06E-4815-BF05-DCB6EC54B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5" y="4753640"/>
            <a:ext cx="1112141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td(id=“names”)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width : 200px;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height : auto;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	padding : 10px;</a:t>
            </a:r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xmlns="" id="{6E44247A-FB90-402A-9CA7-5B4F81AF7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477" y="1291363"/>
            <a:ext cx="1723847" cy="24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th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(value=“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거래처상세정보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”)</a:t>
            </a:r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xmlns="" id="{D0375735-494C-4BE1-9839-BBDE8BA33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5" y="1291363"/>
            <a:ext cx="1493014" cy="24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th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(value=“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거래처이름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”)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5065D10-2125-439B-86E8-462D88CF21E4}"/>
              </a:ext>
            </a:extLst>
          </p:cNvPr>
          <p:cNvSpPr/>
          <p:nvPr/>
        </p:nvSpPr>
        <p:spPr>
          <a:xfrm>
            <a:off x="0" y="342900"/>
            <a:ext cx="9144000" cy="6515100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915C226-2F43-43E2-8CDF-46665EC735DD}"/>
              </a:ext>
            </a:extLst>
          </p:cNvPr>
          <p:cNvSpPr txBox="1"/>
          <p:nvPr/>
        </p:nvSpPr>
        <p:spPr>
          <a:xfrm>
            <a:off x="767510" y="5512704"/>
            <a:ext cx="7213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eaLnBrk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거래처이름 하위로 있는 </a:t>
            </a:r>
            <a:r>
              <a:rPr lang="en-US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p</a:t>
            </a: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태그 클릭 시 </a:t>
            </a:r>
            <a:r>
              <a:rPr lang="en-US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p</a:t>
            </a: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태그의 </a:t>
            </a:r>
            <a:r>
              <a:rPr lang="en-US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id </a:t>
            </a: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값을 추출하여</a:t>
            </a:r>
            <a:r>
              <a:rPr lang="en-US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/>
            </a:r>
            <a:br>
              <a:rPr lang="en-US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</a:b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그것을 조건으로 </a:t>
            </a:r>
            <a:r>
              <a:rPr lang="en-US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buyer</a:t>
            </a: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테이블을 검색</a:t>
            </a:r>
            <a:r>
              <a:rPr lang="en-US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, </a:t>
            </a: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상세정보 추출</a:t>
            </a:r>
            <a:endParaRPr lang="en-US" altLang="ko-KR" dirty="0">
              <a:solidFill>
                <a:srgbClr val="FFFF00"/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 marL="285750" indent="-285750" eaLnBrk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출력 시 </a:t>
            </a:r>
            <a:r>
              <a:rPr lang="en-US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buyer</a:t>
            </a: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테이블의 컬럼별로 테이블을 별도로 생성하여 표출한다</a:t>
            </a:r>
            <a:r>
              <a:rPr lang="en-US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8451CF5-2FD4-4840-A082-9109CC918218}"/>
              </a:ext>
            </a:extLst>
          </p:cNvPr>
          <p:cNvGraphicFramePr>
            <a:graphicFrameLocks noGrp="1"/>
          </p:cNvGraphicFramePr>
          <p:nvPr/>
        </p:nvGraphicFramePr>
        <p:xfrm>
          <a:off x="3444686" y="1669272"/>
          <a:ext cx="3738826" cy="3672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670">
                  <a:extLst>
                    <a:ext uri="{9D8B030D-6E8A-4147-A177-3AD203B41FA5}">
                      <a16:colId xmlns:a16="http://schemas.microsoft.com/office/drawing/2014/main" xmlns="" val="2920565739"/>
                    </a:ext>
                  </a:extLst>
                </a:gridCol>
                <a:gridCol w="2515156">
                  <a:extLst>
                    <a:ext uri="{9D8B030D-6E8A-4147-A177-3AD203B41FA5}">
                      <a16:colId xmlns:a16="http://schemas.microsoft.com/office/drawing/2014/main" xmlns="" val="3828261040"/>
                    </a:ext>
                  </a:extLst>
                </a:gridCol>
              </a:tblGrid>
              <a:tr h="3598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Buyer_Id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51852599"/>
                  </a:ext>
                </a:extLst>
              </a:tr>
              <a:tr h="3598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Buyer_Name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299019"/>
                  </a:ext>
                </a:extLst>
              </a:tr>
              <a:tr h="3598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Buyer_LGU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9024763"/>
                  </a:ext>
                </a:extLst>
              </a:tr>
              <a:tr h="3598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Buyer_Mail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186619"/>
                  </a:ext>
                </a:extLst>
              </a:tr>
              <a:tr h="3598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Buyer_BankNo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9286376"/>
                  </a:ext>
                </a:extLst>
              </a:tr>
              <a:tr h="43401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Buyer_BankName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1482915"/>
                  </a:ext>
                </a:extLst>
              </a:tr>
              <a:tr h="3598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Buyer_Bank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9552424"/>
                  </a:ext>
                </a:extLst>
              </a:tr>
              <a:tr h="3598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Buyer_Zip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0694947"/>
                  </a:ext>
                </a:extLst>
              </a:tr>
              <a:tr h="3598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Buyer_Addr1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3670650"/>
                  </a:ext>
                </a:extLst>
              </a:tr>
              <a:tr h="3598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Buyer_Addr2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821939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1C5227E-3DCF-45FA-A4C9-FA5EAB7CEF8F}"/>
              </a:ext>
            </a:extLst>
          </p:cNvPr>
          <p:cNvSpPr/>
          <p:nvPr/>
        </p:nvSpPr>
        <p:spPr>
          <a:xfrm>
            <a:off x="1303395" y="1676466"/>
            <a:ext cx="2112905" cy="3333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P(id=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buyer_id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buyer_name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34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A4E2BF3A-1A85-4F8F-8D1D-E4C2218D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프로토타입 제작</a:t>
            </a:r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xmlns="" id="{B8EF756B-31F3-4ADD-A02E-0BE99E496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477" y="4753640"/>
            <a:ext cx="1112141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td(id=“detail”)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width : 600px;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height : auto;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	padding : 10px;</a:t>
            </a: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xmlns="" id="{8EE49C55-A06E-4815-BF05-DCB6EC54B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5" y="4753640"/>
            <a:ext cx="1112141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td(id=“names”)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width : 200px;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height : auto;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	padding : 10px;</a:t>
            </a:r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xmlns="" id="{6E44247A-FB90-402A-9CA7-5B4F81AF7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477" y="1291363"/>
            <a:ext cx="1723847" cy="24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th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(value=“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거래처상세정보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”)</a:t>
            </a:r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xmlns="" id="{D0375735-494C-4BE1-9839-BBDE8BA33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5" y="1291363"/>
            <a:ext cx="1493014" cy="24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ko-KR" sz="100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th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(value=“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거래처이름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”)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5065D10-2125-439B-86E8-462D88CF21E4}"/>
              </a:ext>
            </a:extLst>
          </p:cNvPr>
          <p:cNvSpPr/>
          <p:nvPr/>
        </p:nvSpPr>
        <p:spPr>
          <a:xfrm>
            <a:off x="0" y="469900"/>
            <a:ext cx="9144000" cy="6388100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1C5227E-3DCF-45FA-A4C9-FA5EAB7CEF8F}"/>
              </a:ext>
            </a:extLst>
          </p:cNvPr>
          <p:cNvSpPr/>
          <p:nvPr/>
        </p:nvSpPr>
        <p:spPr>
          <a:xfrm>
            <a:off x="1303395" y="1676466"/>
            <a:ext cx="2057400" cy="33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</a:t>
            </a:r>
            <a:r>
              <a:rPr lang="en-US" altLang="ko-KR" sz="1050" dirty="0" smtClean="0">
                <a:solidFill>
                  <a:schemeClr val="tx1"/>
                </a:solidFill>
              </a:rPr>
              <a:t>(id=name)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buyer_name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915C226-2F43-43E2-8CDF-46665EC735DD}"/>
              </a:ext>
            </a:extLst>
          </p:cNvPr>
          <p:cNvSpPr txBox="1"/>
          <p:nvPr/>
        </p:nvSpPr>
        <p:spPr>
          <a:xfrm>
            <a:off x="998822" y="5566637"/>
            <a:ext cx="8145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eaLnBrk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다른 </a:t>
            </a:r>
            <a:r>
              <a:rPr lang="en-US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p</a:t>
            </a: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태그를 클릭 할 경우 </a:t>
            </a:r>
            <a:r>
              <a:rPr lang="en-US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empty()</a:t>
            </a: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를 통해 기존에 불러온 상세내용은 비워지고</a:t>
            </a:r>
            <a:r>
              <a:rPr lang="en-US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/>
            </a:r>
            <a:br>
              <a:rPr lang="en-US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</a:b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클릭된 </a:t>
            </a:r>
            <a:r>
              <a:rPr lang="en-US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p</a:t>
            </a: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태그 </a:t>
            </a:r>
            <a:r>
              <a:rPr lang="en-US" altLang="ko-KR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ID</a:t>
            </a:r>
            <a:r>
              <a:rPr lang="ko-KR" altLang="en-US" dirty="0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에 맞는 새로운 상세정보를 </a:t>
            </a:r>
            <a:r>
              <a:rPr lang="ko-KR" altLang="en-US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새롭게 불러와 표출한다</a:t>
            </a:r>
            <a:r>
              <a:rPr lang="en-US" altLang="ko-KR">
                <a:solidFill>
                  <a:srgbClr val="FFFF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.</a:t>
            </a:r>
            <a:endParaRPr lang="en-US" altLang="ko-KR" dirty="0">
              <a:solidFill>
                <a:srgbClr val="FFFF00"/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8451CF5-2FD4-4840-A082-9109CC918218}"/>
              </a:ext>
            </a:extLst>
          </p:cNvPr>
          <p:cNvGraphicFramePr>
            <a:graphicFrameLocks noGrp="1"/>
          </p:cNvGraphicFramePr>
          <p:nvPr/>
        </p:nvGraphicFramePr>
        <p:xfrm>
          <a:off x="3444686" y="1669272"/>
          <a:ext cx="3738826" cy="3672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670">
                  <a:extLst>
                    <a:ext uri="{9D8B030D-6E8A-4147-A177-3AD203B41FA5}">
                      <a16:colId xmlns:a16="http://schemas.microsoft.com/office/drawing/2014/main" xmlns="" val="2920565739"/>
                    </a:ext>
                  </a:extLst>
                </a:gridCol>
                <a:gridCol w="2515156">
                  <a:extLst>
                    <a:ext uri="{9D8B030D-6E8A-4147-A177-3AD203B41FA5}">
                      <a16:colId xmlns:a16="http://schemas.microsoft.com/office/drawing/2014/main" xmlns="" val="3828261040"/>
                    </a:ext>
                  </a:extLst>
                </a:gridCol>
              </a:tblGrid>
              <a:tr h="3598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Buyer_Id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51852599"/>
                  </a:ext>
                </a:extLst>
              </a:tr>
              <a:tr h="3598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Buyer_Name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299019"/>
                  </a:ext>
                </a:extLst>
              </a:tr>
              <a:tr h="3598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Buyer_LGU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9024763"/>
                  </a:ext>
                </a:extLst>
              </a:tr>
              <a:tr h="3598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Buyer_Mail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186619"/>
                  </a:ext>
                </a:extLst>
              </a:tr>
              <a:tr h="3598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Buyer_BankNo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9286376"/>
                  </a:ext>
                </a:extLst>
              </a:tr>
              <a:tr h="43401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Buyer_BankName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1482915"/>
                  </a:ext>
                </a:extLst>
              </a:tr>
              <a:tr h="3598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Buyer_Bank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9552424"/>
                  </a:ext>
                </a:extLst>
              </a:tr>
              <a:tr h="3598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Buyer_Zip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0694947"/>
                  </a:ext>
                </a:extLst>
              </a:tr>
              <a:tr h="3598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Buyer_Addr1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3670650"/>
                  </a:ext>
                </a:extLst>
              </a:tr>
              <a:tr h="3598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Buyer_Addr2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821939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1C5227E-3DCF-45FA-A4C9-FA5EAB7CEF8F}"/>
              </a:ext>
            </a:extLst>
          </p:cNvPr>
          <p:cNvSpPr/>
          <p:nvPr/>
        </p:nvSpPr>
        <p:spPr>
          <a:xfrm>
            <a:off x="1247890" y="2206822"/>
            <a:ext cx="2112905" cy="3333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P(id=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buyer_id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buyer_name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0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: 도형 37">
            <a:extLst>
              <a:ext uri="{FF2B5EF4-FFF2-40B4-BE49-F238E27FC236}">
                <a16:creationId xmlns:a16="http://schemas.microsoft.com/office/drawing/2014/main" xmlns="" id="{544CD1A1-EA7F-4229-986A-6D1AC4EE1660}"/>
              </a:ext>
            </a:extLst>
          </p:cNvPr>
          <p:cNvSpPr/>
          <p:nvPr/>
        </p:nvSpPr>
        <p:spPr>
          <a:xfrm flipH="1">
            <a:off x="0" y="0"/>
            <a:ext cx="9152792" cy="632460"/>
          </a:xfrm>
          <a:custGeom>
            <a:avLst/>
            <a:gdLst>
              <a:gd name="connsiteX0" fmla="*/ 0 w 9144000"/>
              <a:gd name="connsiteY0" fmla="*/ 0 h 650630"/>
              <a:gd name="connsiteX1" fmla="*/ 9144000 w 9144000"/>
              <a:gd name="connsiteY1" fmla="*/ 78230 h 650630"/>
              <a:gd name="connsiteX2" fmla="*/ 9144000 w 9144000"/>
              <a:gd name="connsiteY2" fmla="*/ 334324 h 650630"/>
              <a:gd name="connsiteX3" fmla="*/ 979549 w 9144000"/>
              <a:gd name="connsiteY3" fmla="*/ 650630 h 650630"/>
              <a:gd name="connsiteX4" fmla="*/ 0 w 9144000"/>
              <a:gd name="connsiteY4" fmla="*/ 0 h 65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50630">
                <a:moveTo>
                  <a:pt x="0" y="0"/>
                </a:moveTo>
                <a:lnTo>
                  <a:pt x="9144000" y="78230"/>
                </a:lnTo>
                <a:lnTo>
                  <a:pt x="9144000" y="334324"/>
                </a:lnTo>
                <a:lnTo>
                  <a:pt x="979549" y="65063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106A82F6-014D-4A5E-A018-0B67DAB365B8}"/>
              </a:ext>
            </a:extLst>
          </p:cNvPr>
          <p:cNvSpPr/>
          <p:nvPr/>
        </p:nvSpPr>
        <p:spPr>
          <a:xfrm flipH="1">
            <a:off x="0" y="1"/>
            <a:ext cx="9152792" cy="536330"/>
          </a:xfrm>
          <a:custGeom>
            <a:avLst/>
            <a:gdLst>
              <a:gd name="connsiteX0" fmla="*/ 0 w 9144000"/>
              <a:gd name="connsiteY0" fmla="*/ 0 h 536330"/>
              <a:gd name="connsiteX1" fmla="*/ 9144000 w 9144000"/>
              <a:gd name="connsiteY1" fmla="*/ 0 h 536330"/>
              <a:gd name="connsiteX2" fmla="*/ 9144000 w 9144000"/>
              <a:gd name="connsiteY2" fmla="*/ 343851 h 536330"/>
              <a:gd name="connsiteX3" fmla="*/ 1005925 w 9144000"/>
              <a:gd name="connsiteY3" fmla="*/ 536330 h 536330"/>
              <a:gd name="connsiteX4" fmla="*/ 0 w 9144000"/>
              <a:gd name="connsiteY4" fmla="*/ 0 h 53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36330">
                <a:moveTo>
                  <a:pt x="0" y="0"/>
                </a:moveTo>
                <a:lnTo>
                  <a:pt x="9144000" y="0"/>
                </a:lnTo>
                <a:lnTo>
                  <a:pt x="9144000" y="343851"/>
                </a:lnTo>
                <a:lnTo>
                  <a:pt x="1005925" y="536330"/>
                </a:lnTo>
                <a:lnTo>
                  <a:pt x="0" y="0"/>
                </a:lnTo>
                <a:close/>
              </a:path>
            </a:pathLst>
          </a:custGeom>
          <a:solidFill>
            <a:srgbClr val="168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 Box 58">
            <a:extLst>
              <a:ext uri="{FF2B5EF4-FFF2-40B4-BE49-F238E27FC236}">
                <a16:creationId xmlns:a16="http://schemas.microsoft.com/office/drawing/2014/main" xmlns="" id="{7855477A-2A07-41A7-88BF-8E4CCAC93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45" y="78512"/>
            <a:ext cx="1155625" cy="1762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lIns="108000" tIns="7200" rIns="108000" bIns="7200" anchor="ctr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sz="800" err="1">
                <a:solidFill>
                  <a:srgbClr val="1686C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JQuery</a:t>
            </a:r>
            <a:r>
              <a:rPr lang="en-US" altLang="ko-KR" sz="800">
                <a:solidFill>
                  <a:srgbClr val="1686C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800" err="1">
                <a:solidFill>
                  <a:srgbClr val="1686C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HomeWork</a:t>
            </a:r>
            <a:endParaRPr lang="en-US" altLang="ko-KR" sz="200">
              <a:solidFill>
                <a:srgbClr val="1686C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xmlns="" id="{F35378E8-2D4F-4AEF-AC69-3D6ECD04E8BD}"/>
              </a:ext>
            </a:extLst>
          </p:cNvPr>
          <p:cNvSpPr/>
          <p:nvPr/>
        </p:nvSpPr>
        <p:spPr>
          <a:xfrm>
            <a:off x="490246" y="6541769"/>
            <a:ext cx="8662546" cy="316230"/>
          </a:xfrm>
          <a:custGeom>
            <a:avLst/>
            <a:gdLst>
              <a:gd name="connsiteX0" fmla="*/ 490245 w 8662546"/>
              <a:gd name="connsiteY0" fmla="*/ 0 h 316230"/>
              <a:gd name="connsiteX1" fmla="*/ 8662546 w 8662546"/>
              <a:gd name="connsiteY1" fmla="*/ 307473 h 316230"/>
              <a:gd name="connsiteX2" fmla="*/ 8662546 w 8662546"/>
              <a:gd name="connsiteY2" fmla="*/ 316230 h 316230"/>
              <a:gd name="connsiteX3" fmla="*/ 0 w 8662546"/>
              <a:gd name="connsiteY3" fmla="*/ 316230 h 316230"/>
              <a:gd name="connsiteX4" fmla="*/ 490245 w 8662546"/>
              <a:gd name="connsiteY4" fmla="*/ 0 h 31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2546" h="316230">
                <a:moveTo>
                  <a:pt x="490245" y="0"/>
                </a:moveTo>
                <a:lnTo>
                  <a:pt x="8662546" y="307473"/>
                </a:lnTo>
                <a:lnTo>
                  <a:pt x="8662546" y="316230"/>
                </a:lnTo>
                <a:lnTo>
                  <a:pt x="0" y="316230"/>
                </a:lnTo>
                <a:lnTo>
                  <a:pt x="49024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xmlns="" id="{9FB20B2A-C151-4696-A95B-063592D483DE}"/>
              </a:ext>
            </a:extLst>
          </p:cNvPr>
          <p:cNvSpPr/>
          <p:nvPr/>
        </p:nvSpPr>
        <p:spPr>
          <a:xfrm>
            <a:off x="593682" y="6637899"/>
            <a:ext cx="8559110" cy="220100"/>
          </a:xfrm>
          <a:custGeom>
            <a:avLst/>
            <a:gdLst>
              <a:gd name="connsiteX0" fmla="*/ 413210 w 8559110"/>
              <a:gd name="connsiteY0" fmla="*/ 0 h 220100"/>
              <a:gd name="connsiteX1" fmla="*/ 8559110 w 8559110"/>
              <a:gd name="connsiteY1" fmla="*/ 192479 h 220100"/>
              <a:gd name="connsiteX2" fmla="*/ 8559110 w 8559110"/>
              <a:gd name="connsiteY2" fmla="*/ 220100 h 220100"/>
              <a:gd name="connsiteX3" fmla="*/ 0 w 8559110"/>
              <a:gd name="connsiteY3" fmla="*/ 220100 h 220100"/>
              <a:gd name="connsiteX4" fmla="*/ 413210 w 8559110"/>
              <a:gd name="connsiteY4" fmla="*/ 0 h 22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59110" h="220100">
                <a:moveTo>
                  <a:pt x="413210" y="0"/>
                </a:moveTo>
                <a:lnTo>
                  <a:pt x="8559110" y="192479"/>
                </a:lnTo>
                <a:lnTo>
                  <a:pt x="8559110" y="220100"/>
                </a:lnTo>
                <a:lnTo>
                  <a:pt x="0" y="220100"/>
                </a:lnTo>
                <a:lnTo>
                  <a:pt x="413210" y="0"/>
                </a:lnTo>
                <a:close/>
              </a:path>
            </a:pathLst>
          </a:custGeom>
          <a:solidFill>
            <a:srgbClr val="0C6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0DBB07-2696-4CC4-885E-0423EAEF729E}"/>
              </a:ext>
            </a:extLst>
          </p:cNvPr>
          <p:cNvSpPr txBox="1"/>
          <p:nvPr/>
        </p:nvSpPr>
        <p:spPr>
          <a:xfrm>
            <a:off x="780702" y="786936"/>
            <a:ext cx="1371672" cy="269899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 wrap="square" lIns="72000" tIns="3600" rIns="72000" bIns="3600" rtlCol="0">
            <a:spAutoFit/>
          </a:bodyPr>
          <a:lstStyle/>
          <a:p>
            <a:pPr algn="ctr" eaLnBrk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ko-KR" sz="120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UI </a:t>
            </a:r>
            <a:r>
              <a:rPr lang="ko-KR" altLang="en-US" sz="120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흐름 설계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6EBBD3A-2687-458F-8C48-34F89A18C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143952"/>
            <a:ext cx="7677150" cy="4886325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xmlns="" id="{81A78B1A-7CF3-41FF-9644-BEF67F35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31" y="87622"/>
            <a:ext cx="663643" cy="166199"/>
          </a:xfrm>
        </p:spPr>
        <p:txBody>
          <a:bodyPr/>
          <a:lstStyle/>
          <a:p>
            <a:r>
              <a:rPr lang="en-US" altLang="ko-KR" dirty="0"/>
              <a:t>3. UI 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54037821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453</Words>
  <Application>Microsoft Office PowerPoint</Application>
  <PresentationFormat>화면 슬라이드 쇼(4:3)</PresentationFormat>
  <Paragraphs>132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기본 디자인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1.  UI 요구사항</vt:lpstr>
      <vt:lpstr>2. 프로토타입 제작</vt:lpstr>
      <vt:lpstr>2. 프로토타입 제작</vt:lpstr>
      <vt:lpstr>2. 프로토타입 제작</vt:lpstr>
      <vt:lpstr>2. 프로토타입 제작</vt:lpstr>
      <vt:lpstr>3. UI 설계</vt:lpstr>
      <vt:lpstr>3. UI 설계</vt:lpstr>
      <vt:lpstr>3. UI 설계</vt:lpstr>
      <vt:lpstr>3. UI 설계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AutoBVT</cp:lastModifiedBy>
  <cp:revision>13</cp:revision>
  <dcterms:created xsi:type="dcterms:W3CDTF">2019-10-28T03:39:16Z</dcterms:created>
  <dcterms:modified xsi:type="dcterms:W3CDTF">2019-12-17T06:47:06Z</dcterms:modified>
</cp:coreProperties>
</file>