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14"/>
  </p:notesMasterIdLst>
  <p:handoutMasterIdLst>
    <p:handoutMasterId r:id="rId15"/>
  </p:handoutMasterIdLst>
  <p:sldIdLst>
    <p:sldId id="646" r:id="rId2"/>
    <p:sldId id="648" r:id="rId3"/>
    <p:sldId id="649" r:id="rId4"/>
    <p:sldId id="650" r:id="rId5"/>
    <p:sldId id="883" r:id="rId6"/>
    <p:sldId id="936" r:id="rId7"/>
    <p:sldId id="937" r:id="rId8"/>
    <p:sldId id="938" r:id="rId9"/>
    <p:sldId id="939" r:id="rId10"/>
    <p:sldId id="940" r:id="rId11"/>
    <p:sldId id="941" r:id="rId12"/>
    <p:sldId id="942" r:id="rId1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2148" y="-49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 HTML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웹사이트 </a:t>
            </a:r>
            <a:r>
              <a:rPr lang="ko-KR" altLang="en-US" dirty="0"/>
              <a:t>만들기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21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회원가입페이지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회원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5" name="_x264926336" descr="EMB00000a945f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73" y="1676807"/>
            <a:ext cx="7769178" cy="650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185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상품정보페이지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551405"/>
          </a:xfrm>
        </p:spPr>
        <p:txBody>
          <a:bodyPr/>
          <a:lstStyle/>
          <a:p>
            <a:r>
              <a:rPr lang="en-US" altLang="ko-KR" smtClean="0"/>
              <a:t>computer.html                       clothing.html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60" y="2492829"/>
            <a:ext cx="431045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7" y="3082925"/>
            <a:ext cx="3324905" cy="43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6932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쇼핑카트 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shopcart.html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985" y="2385106"/>
            <a:ext cx="7222444" cy="465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0147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웹사이트 구축 과정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4" y="2970214"/>
            <a:ext cx="1053187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6969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내비게이션</a:t>
            </a:r>
            <a:r>
              <a:rPr lang="ko-KR" altLang="en-US" dirty="0" smtClean="0"/>
              <a:t> 구조도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17" y="1664559"/>
            <a:ext cx="8898262" cy="17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5" y="3523005"/>
            <a:ext cx="10705140" cy="38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5656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레이아웃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6237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main.html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28" y="1573603"/>
            <a:ext cx="10689572" cy="61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153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6"/>
            <a:ext cx="10668651" cy="3111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lnSpc>
                <a:spcPts val="207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100" kern="0" dirty="0">
                <a:solidFill>
                  <a:srgbClr val="000000"/>
                </a:solidFill>
              </a:rPr>
              <a:t> </a:t>
            </a:r>
            <a:endParaRPr lang="en-US" altLang="ko-KR" sz="21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</a:rPr>
              <a:t>header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2800" kern="0" dirty="0">
                <a:solidFill>
                  <a:srgbClr val="000000"/>
                </a:solidFill>
              </a:rPr>
              <a:t>&lt;h1&gt;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/&gt;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     &lt;</a:t>
            </a:r>
            <a:r>
              <a:rPr lang="en-US" altLang="ko-KR" sz="2800" kern="0" dirty="0">
                <a:solidFill>
                  <a:srgbClr val="000000"/>
                </a:solidFill>
              </a:rPr>
              <a:t>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=""&gt;</a:t>
            </a:r>
            <a:r>
              <a:rPr lang="en-US" altLang="ko-KR" sz="2800" kern="0" dirty="0">
                <a:solidFill>
                  <a:srgbClr val="000000"/>
                </a:solidFill>
              </a:rPr>
              <a:t>Web Shop&lt;/a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&lt;/</a:t>
            </a:r>
            <a:r>
              <a:rPr lang="en-US" altLang="ko-KR" sz="2800" kern="0" dirty="0">
                <a:solidFill>
                  <a:srgbClr val="000000"/>
                </a:solidFill>
              </a:rPr>
              <a:t>h1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   </a:t>
            </a:r>
            <a:r>
              <a:rPr lang="en-US" altLang="ko-KR" sz="2800" kern="0" dirty="0">
                <a:solidFill>
                  <a:srgbClr val="000000"/>
                </a:solidFill>
              </a:rPr>
              <a:t>&lt;/header&gt;</a:t>
            </a: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46" y="4998649"/>
            <a:ext cx="4734263" cy="156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981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내비게이션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74746" y="3337273"/>
            <a:ext cx="10668651" cy="3377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ul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"&gt;Home&lt;/a&gt;&lt;/li&gt;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"&gt;About Us&lt;/a&gt;&lt;/li&gt;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"&gt;News&lt;/a&gt;&lt;/li&gt;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"&gt;My Account&lt;/a&gt;&lt;/li&gt;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"&gt;Contacts&lt;/a&gt;&lt;/li&gt;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ul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6145" name="_x264928816" descr="EMB00000a945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363" y="4202024"/>
            <a:ext cx="3005791" cy="20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063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섹션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02445" y="1991798"/>
            <a:ext cx="10668651" cy="295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1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</a:rPr>
              <a:t>&lt;section id="main"&gt;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&lt;article id="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article1</a:t>
            </a:r>
            <a:r>
              <a:rPr lang="en-US" altLang="ko-KR" sz="2800" kern="0" dirty="0">
                <a:solidFill>
                  <a:srgbClr val="000000"/>
                </a:solidFill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iframe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     &lt;/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iframe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&lt;/article&gt;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&lt;/section&gt;</a:t>
            </a:r>
          </a:p>
        </p:txBody>
      </p:sp>
      <p:pic>
        <p:nvPicPr>
          <p:cNvPr id="8193" name="_x264928816" descr="EMB00000a945f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12" y="4490100"/>
            <a:ext cx="4601410" cy="290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22" y="4125435"/>
            <a:ext cx="472441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6112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오른쪽 수직 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30829"/>
            <a:ext cx="10668651" cy="6577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&lt;aside id="right"&gt;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&lt;div id="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shopcart</a:t>
            </a:r>
            <a:r>
              <a:rPr lang="en-US" altLang="ko-KR" sz="2400" kern="0" dirty="0">
                <a:solidFill>
                  <a:srgbClr val="000000"/>
                </a:solidFill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&lt;/</a:t>
            </a:r>
            <a:r>
              <a:rPr lang="en-US" altLang="ko-KR" sz="2400" kern="0" dirty="0">
                <a:solidFill>
                  <a:srgbClr val="000000"/>
                </a:solidFill>
              </a:rPr>
              <a:t>div</a:t>
            </a:r>
            <a:r>
              <a:rPr lang="en-US" altLang="ko-KR" sz="24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4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2400" kern="0" dirty="0">
                <a:solidFill>
                  <a:srgbClr val="000000"/>
                </a:solidFill>
              </a:rPr>
              <a:t>&lt;div id="login"&gt;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h4</a:t>
            </a:r>
            <a:r>
              <a:rPr lang="en-US" altLang="ko-KR" sz="2400" kern="0" dirty="0">
                <a:solidFill>
                  <a:srgbClr val="000000"/>
                </a:solidFill>
              </a:rPr>
              <a:t>&gt;Log In&lt;/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h4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&lt;form action="#"&gt;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   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</a:rPr>
              <a:t>           &lt;/</a:t>
            </a:r>
            <a:r>
              <a:rPr lang="en-US" altLang="ko-KR" sz="2400" kern="0" dirty="0">
                <a:solidFill>
                  <a:srgbClr val="000000"/>
                </a:solidFill>
              </a:rPr>
              <a:t>form&gt;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&lt;/aside&gt;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5" y="2163536"/>
            <a:ext cx="3064102" cy="311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334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13341</TotalTime>
  <Words>238</Words>
  <Application>Microsoft Office PowerPoint</Application>
  <PresentationFormat>사용자 지정</PresentationFormat>
  <Paragraphs>55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1_Crayons</vt:lpstr>
      <vt:lpstr>07 HTML와 CSS로  웹사이트 만들기</vt:lpstr>
      <vt:lpstr>웹사이트 구축 과정</vt:lpstr>
      <vt:lpstr>내비게이션 구조도</vt:lpstr>
      <vt:lpstr>홈페이지 레이아웃</vt:lpstr>
      <vt:lpstr>main.html</vt:lpstr>
      <vt:lpstr>헤더</vt:lpstr>
      <vt:lpstr>내비게이션 메뉴</vt:lpstr>
      <vt:lpstr>섹션</vt:lpstr>
      <vt:lpstr>오른쪽 수직 메뉴</vt:lpstr>
      <vt:lpstr>회원가입페이지</vt:lpstr>
      <vt:lpstr>상품정보페이지</vt:lpstr>
      <vt:lpstr>쇼핑카트 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AutoBVT</cp:lastModifiedBy>
  <cp:revision>1076</cp:revision>
  <cp:lastPrinted>2015-02-24T08:02:21Z</cp:lastPrinted>
  <dcterms:created xsi:type="dcterms:W3CDTF">2007-06-29T06:43:39Z</dcterms:created>
  <dcterms:modified xsi:type="dcterms:W3CDTF">2020-01-14T23:48:28Z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