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</p15:notesGuideLst>
    </p:ext>
    <p:ext uri="{EFAFB233-063F-42B5-8137-9DF3F51BA10A}">
      <p15:sldGuideLst xmlns="" xmlns:p14="http://schemas.microsoft.com/office/powerpoint/2010/main" xmlns:p15="http://schemas.microsoft.com/office/powerpoint/2012/main">
        <p15:guide id="4" pos="529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 autoAdjust="0"/>
  </p:normalViewPr>
  <p:slideViewPr>
    <p:cSldViewPr snapToGrid="0" snapToObjects="1">
      <p:cViewPr>
        <p:scale>
          <a:sx n="75" d="100"/>
          <a:sy n="75" d="100"/>
        </p:scale>
        <p:origin x="-72" y="-1206"/>
      </p:cViewPr>
      <p:guideLst>
        <p:guide orient="horz" pos="1620"/>
        <p:guide pos="52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5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9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60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2018-12-27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30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2018-12-27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12/27/2018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12/27/2018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 txBox="1">
            <a:spLocks noGrp="1"/>
          </p:cNvSpPr>
          <p:nvPr>
            <p:ph type="title" hasCustomPrompt="1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12/27/2018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2018-12-27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929130" y="1422400"/>
            <a:ext cx="5277485" cy="678180"/>
          </a:xfrm>
          <a:prstGeom prst="rect">
            <a:avLst/>
          </a:prstGeom>
          <a:noFill/>
        </p:spPr>
        <p:txBody>
          <a:bodyPr vert="horz" wrap="square" lIns="78105" tIns="38735" rIns="78105" bIns="38735" numCol="1" anchor="t">
            <a:spAutoFit/>
          </a:bodyPr>
          <a:lstStyle/>
          <a:p>
            <a:pPr defTabSz="779145" eaLnBrk="0" fontAlgn="base"/>
            <a:r>
              <a:rPr lang="en-US" altLang="ko-KR" sz="39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E.T.N</a:t>
            </a:r>
            <a:r>
              <a:rPr lang="en-US" altLang="ko-KR" sz="39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900" b="1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프로세스</a:t>
            </a:r>
            <a:r>
              <a:rPr lang="en-US" altLang="ko-KR" sz="39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흐름도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85400"/>
              </p:ext>
            </p:extLst>
          </p:nvPr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2018. 12. 26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4935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PS-033~034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구매내역확인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환불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17" name="도형 39"/>
          <p:cNvSpPr>
            <a:spLocks/>
          </p:cNvSpPr>
          <p:nvPr/>
        </p:nvSpPr>
        <p:spPr>
          <a:xfrm>
            <a:off x="1356588" y="144064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41"/>
          <p:cNvCxnSpPr>
            <a:stCxn id="15" idx="3"/>
            <a:endCxn id="16" idx="1"/>
          </p:cNvCxnSpPr>
          <p:nvPr/>
        </p:nvCxnSpPr>
        <p:spPr>
          <a:xfrm flipV="1">
            <a:off x="2532607" y="2506805"/>
            <a:ext cx="1041009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9"/>
          <p:cNvSpPr>
            <a:spLocks/>
          </p:cNvSpPr>
          <p:nvPr/>
        </p:nvSpPr>
        <p:spPr>
          <a:xfrm>
            <a:off x="1356587" y="231019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구매내역 확인</a:t>
            </a:r>
          </a:p>
        </p:txBody>
      </p:sp>
      <p:sp>
        <p:nvSpPr>
          <p:cNvPr id="16" name="도형 39"/>
          <p:cNvSpPr>
            <a:spLocks/>
          </p:cNvSpPr>
          <p:nvPr/>
        </p:nvSpPr>
        <p:spPr>
          <a:xfrm>
            <a:off x="3573616" y="2308050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구매내역을 확인 할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41"/>
          <p:cNvCxnSpPr>
            <a:stCxn id="17" idx="2"/>
            <a:endCxn id="15" idx="0"/>
          </p:cNvCxnSpPr>
          <p:nvPr/>
        </p:nvCxnSpPr>
        <p:spPr>
          <a:xfrm rot="5400000">
            <a:off x="1708577" y="2074177"/>
            <a:ext cx="472043" cy="1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39"/>
          <p:cNvSpPr>
            <a:spLocks/>
          </p:cNvSpPr>
          <p:nvPr/>
        </p:nvSpPr>
        <p:spPr>
          <a:xfrm>
            <a:off x="1356590" y="3397188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환불</a:t>
            </a:r>
          </a:p>
        </p:txBody>
      </p:sp>
      <p:cxnSp>
        <p:nvCxnSpPr>
          <p:cNvPr id="22" name="도형 41"/>
          <p:cNvCxnSpPr>
            <a:stCxn id="15" idx="2"/>
            <a:endCxn id="21" idx="0"/>
          </p:cNvCxnSpPr>
          <p:nvPr/>
        </p:nvCxnSpPr>
        <p:spPr>
          <a:xfrm rot="16200000" flipH="1">
            <a:off x="1599859" y="3052446"/>
            <a:ext cx="689479" cy="3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41"/>
          <p:cNvCxnSpPr>
            <a:endCxn id="34" idx="1"/>
          </p:cNvCxnSpPr>
          <p:nvPr/>
        </p:nvCxnSpPr>
        <p:spPr>
          <a:xfrm flipV="1">
            <a:off x="2532610" y="3584796"/>
            <a:ext cx="1041009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9"/>
          <p:cNvSpPr>
            <a:spLocks/>
          </p:cNvSpPr>
          <p:nvPr/>
        </p:nvSpPr>
        <p:spPr>
          <a:xfrm>
            <a:off x="3573619" y="3386041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 내역을 통해 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 이상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읽지 않고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914400" eaLnBrk="0"/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일이 지나지 않았으면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환불이 가능하다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>
            <a:off x="313690" y="1520825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상품 클릭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314960" y="2286635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상품 상세페이지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안에 리뷰 클릭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317500" y="3053080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 리뷰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8461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PS-035~041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리뷰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평점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" name="도형 40"/>
          <p:cNvSpPr>
            <a:spLocks/>
          </p:cNvSpPr>
          <p:nvPr/>
        </p:nvSpPr>
        <p:spPr>
          <a:xfrm>
            <a:off x="2143125" y="1746250"/>
            <a:ext cx="12420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등록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4013200" y="1753235"/>
            <a:ext cx="1490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6099175" y="1754505"/>
            <a:ext cx="1219835" cy="37401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7875905" y="1754505"/>
            <a:ext cx="9436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2149475" y="3059430"/>
            <a:ext cx="12420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4015105" y="2984500"/>
            <a:ext cx="1486535" cy="4946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6169660" y="3056255"/>
            <a:ext cx="121983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7875905" y="3054350"/>
            <a:ext cx="94361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139950" y="4451985"/>
            <a:ext cx="1242695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013200" y="4398645"/>
            <a:ext cx="1488440" cy="492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092190" y="4441825"/>
            <a:ext cx="1219835" cy="3924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>
            <a:stCxn id="5" idx="2"/>
            <a:endCxn id="6" idx="0"/>
          </p:cNvCxnSpPr>
          <p:nvPr/>
        </p:nvCxnSpPr>
        <p:spPr>
          <a:xfrm flipH="1">
            <a:off x="960755" y="1899285"/>
            <a:ext cx="2540" cy="38798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6" idx="2"/>
            <a:endCxn id="7" idx="0"/>
          </p:cNvCxnSpPr>
          <p:nvPr/>
        </p:nvCxnSpPr>
        <p:spPr>
          <a:xfrm>
            <a:off x="960755" y="2665095"/>
            <a:ext cx="4445" cy="388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7" idx="3"/>
            <a:endCxn id="41" idx="1"/>
          </p:cNvCxnSpPr>
          <p:nvPr/>
        </p:nvCxnSpPr>
        <p:spPr>
          <a:xfrm flipV="1">
            <a:off x="1611630" y="1935480"/>
            <a:ext cx="532130" cy="1295400"/>
          </a:xfrm>
          <a:prstGeom prst="bentConnector3">
            <a:avLst>
              <a:gd name="adj1" fmla="val 5819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1318895" y="3827145"/>
            <a:ext cx="1424305" cy="219075"/>
          </a:xfrm>
          <a:prstGeom prst="bentConnector2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endCxn id="49" idx="1"/>
          </p:cNvCxnSpPr>
          <p:nvPr/>
        </p:nvCxnSpPr>
        <p:spPr>
          <a:xfrm>
            <a:off x="1916430" y="3232785"/>
            <a:ext cx="23368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1" idx="3"/>
            <a:endCxn id="42" idx="1"/>
          </p:cNvCxnSpPr>
          <p:nvPr/>
        </p:nvCxnSpPr>
        <p:spPr>
          <a:xfrm>
            <a:off x="3384550" y="1935480"/>
            <a:ext cx="629285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2" idx="3"/>
            <a:endCxn id="43" idx="1"/>
          </p:cNvCxnSpPr>
          <p:nvPr/>
        </p:nvCxnSpPr>
        <p:spPr>
          <a:xfrm flipV="1">
            <a:off x="5503545" y="1941195"/>
            <a:ext cx="59626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3" idx="3"/>
            <a:endCxn id="44" idx="1"/>
          </p:cNvCxnSpPr>
          <p:nvPr/>
        </p:nvCxnSpPr>
        <p:spPr>
          <a:xfrm>
            <a:off x="7318375" y="1941195"/>
            <a:ext cx="55816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49" idx="3"/>
            <a:endCxn id="50" idx="1"/>
          </p:cNvCxnSpPr>
          <p:nvPr/>
        </p:nvCxnSpPr>
        <p:spPr>
          <a:xfrm flipV="1">
            <a:off x="3390900" y="3231515"/>
            <a:ext cx="62484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0" idx="3"/>
            <a:endCxn id="51" idx="1"/>
          </p:cNvCxnSpPr>
          <p:nvPr/>
        </p:nvCxnSpPr>
        <p:spPr>
          <a:xfrm>
            <a:off x="5501005" y="3231515"/>
            <a:ext cx="66929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1" idx="3"/>
            <a:endCxn id="53" idx="1"/>
          </p:cNvCxnSpPr>
          <p:nvPr/>
        </p:nvCxnSpPr>
        <p:spPr>
          <a:xfrm flipV="1">
            <a:off x="7388860" y="3232150"/>
            <a:ext cx="48768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8" idx="3"/>
            <a:endCxn id="59" idx="1"/>
          </p:cNvCxnSpPr>
          <p:nvPr/>
        </p:nvCxnSpPr>
        <p:spPr>
          <a:xfrm flipV="1">
            <a:off x="3382010" y="4644390"/>
            <a:ext cx="631825" cy="444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59" idx="3"/>
            <a:endCxn id="60" idx="1"/>
          </p:cNvCxnSpPr>
          <p:nvPr/>
        </p:nvCxnSpPr>
        <p:spPr>
          <a:xfrm flipV="1">
            <a:off x="5501005" y="4637405"/>
            <a:ext cx="591820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9248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PS-042~045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인용문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16" name="도형 39"/>
          <p:cNvSpPr>
            <a:spLocks/>
          </p:cNvSpPr>
          <p:nvPr/>
        </p:nvSpPr>
        <p:spPr>
          <a:xfrm>
            <a:off x="864732" y="1472295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9"/>
          <p:cNvSpPr>
            <a:spLocks/>
          </p:cNvSpPr>
          <p:nvPr/>
        </p:nvSpPr>
        <p:spPr>
          <a:xfrm>
            <a:off x="866002" y="2238105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9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868542" y="3004550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인용문</a:t>
            </a:r>
          </a:p>
        </p:txBody>
      </p:sp>
      <p:sp>
        <p:nvSpPr>
          <p:cNvPr id="19" name="도형 40"/>
          <p:cNvSpPr>
            <a:spLocks/>
          </p:cNvSpPr>
          <p:nvPr/>
        </p:nvSpPr>
        <p:spPr>
          <a:xfrm>
            <a:off x="2694167" y="1697720"/>
            <a:ext cx="12420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인용문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1"/>
          <p:cNvSpPr>
            <a:spLocks/>
          </p:cNvSpPr>
          <p:nvPr/>
        </p:nvSpPr>
        <p:spPr>
          <a:xfrm>
            <a:off x="4564242" y="1704705"/>
            <a:ext cx="1490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뷰어에서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인용문을 등록 할 수 있다</a:t>
            </a:r>
          </a:p>
        </p:txBody>
      </p:sp>
      <p:sp>
        <p:nvSpPr>
          <p:cNvPr id="22" name="도형 43"/>
          <p:cNvSpPr>
            <a:spLocks/>
          </p:cNvSpPr>
          <p:nvPr/>
        </p:nvSpPr>
        <p:spPr>
          <a:xfrm>
            <a:off x="6605629" y="1708716"/>
            <a:ext cx="9436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8"/>
          <p:cNvSpPr>
            <a:spLocks/>
          </p:cNvSpPr>
          <p:nvPr/>
        </p:nvSpPr>
        <p:spPr>
          <a:xfrm>
            <a:off x="2700517" y="3010900"/>
            <a:ext cx="12420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인용문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9"/>
          <p:cNvSpPr>
            <a:spLocks/>
          </p:cNvSpPr>
          <p:nvPr/>
        </p:nvSpPr>
        <p:spPr>
          <a:xfrm>
            <a:off x="4566147" y="2935970"/>
            <a:ext cx="1486535" cy="4946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뷰어에서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인용문을 수정 할 수 있다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2"/>
          <p:cNvSpPr>
            <a:spLocks/>
          </p:cNvSpPr>
          <p:nvPr/>
        </p:nvSpPr>
        <p:spPr>
          <a:xfrm>
            <a:off x="6605629" y="3008561"/>
            <a:ext cx="94361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7"/>
          <p:cNvSpPr>
            <a:spLocks/>
          </p:cNvSpPr>
          <p:nvPr/>
        </p:nvSpPr>
        <p:spPr>
          <a:xfrm>
            <a:off x="2690992" y="4210732"/>
            <a:ext cx="1242695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인용문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8"/>
          <p:cNvSpPr>
            <a:spLocks/>
          </p:cNvSpPr>
          <p:nvPr/>
        </p:nvSpPr>
        <p:spPr>
          <a:xfrm>
            <a:off x="4564242" y="4157392"/>
            <a:ext cx="1488440" cy="492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뷰어에서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인용문을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할 수 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9"/>
          <p:cNvSpPr>
            <a:spLocks/>
          </p:cNvSpPr>
          <p:nvPr/>
        </p:nvSpPr>
        <p:spPr>
          <a:xfrm>
            <a:off x="6643232" y="4200572"/>
            <a:ext cx="1219835" cy="3924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60"/>
          <p:cNvCxnSpPr>
            <a:stCxn id="16" idx="2"/>
            <a:endCxn id="17" idx="0"/>
          </p:cNvCxnSpPr>
          <p:nvPr/>
        </p:nvCxnSpPr>
        <p:spPr>
          <a:xfrm flipH="1">
            <a:off x="1511797" y="1850755"/>
            <a:ext cx="2540" cy="38798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61"/>
          <p:cNvCxnSpPr>
            <a:stCxn id="17" idx="2"/>
            <a:endCxn id="18" idx="0"/>
          </p:cNvCxnSpPr>
          <p:nvPr/>
        </p:nvCxnSpPr>
        <p:spPr>
          <a:xfrm>
            <a:off x="1511797" y="2616565"/>
            <a:ext cx="4445" cy="388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2"/>
          <p:cNvCxnSpPr>
            <a:stCxn id="18" idx="3"/>
            <a:endCxn id="19" idx="1"/>
          </p:cNvCxnSpPr>
          <p:nvPr/>
        </p:nvCxnSpPr>
        <p:spPr>
          <a:xfrm flipV="1">
            <a:off x="2162672" y="1886950"/>
            <a:ext cx="532130" cy="1295400"/>
          </a:xfrm>
          <a:prstGeom prst="bentConnector3">
            <a:avLst>
              <a:gd name="adj1" fmla="val 5819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63"/>
          <p:cNvSpPr>
            <a:spLocks/>
          </p:cNvSpPr>
          <p:nvPr/>
        </p:nvSpPr>
        <p:spPr>
          <a:xfrm rot="16200000" flipH="1">
            <a:off x="1965982" y="3682572"/>
            <a:ext cx="1231582" cy="218440"/>
          </a:xfrm>
          <a:prstGeom prst="bentConnector2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64"/>
          <p:cNvCxnSpPr>
            <a:endCxn id="23" idx="1"/>
          </p:cNvCxnSpPr>
          <p:nvPr/>
        </p:nvCxnSpPr>
        <p:spPr>
          <a:xfrm>
            <a:off x="2467472" y="3184255"/>
            <a:ext cx="23368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65"/>
          <p:cNvCxnSpPr>
            <a:stCxn id="19" idx="3"/>
            <a:endCxn id="20" idx="1"/>
          </p:cNvCxnSpPr>
          <p:nvPr/>
        </p:nvCxnSpPr>
        <p:spPr>
          <a:xfrm>
            <a:off x="3935592" y="1886950"/>
            <a:ext cx="629285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67"/>
          <p:cNvCxnSpPr>
            <a:endCxn id="22" idx="1"/>
          </p:cNvCxnSpPr>
          <p:nvPr/>
        </p:nvCxnSpPr>
        <p:spPr>
          <a:xfrm>
            <a:off x="6048099" y="1895406"/>
            <a:ext cx="55816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68"/>
          <p:cNvCxnSpPr>
            <a:stCxn id="23" idx="3"/>
            <a:endCxn id="24" idx="1"/>
          </p:cNvCxnSpPr>
          <p:nvPr/>
        </p:nvCxnSpPr>
        <p:spPr>
          <a:xfrm flipV="1">
            <a:off x="3941942" y="3182985"/>
            <a:ext cx="62484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70"/>
          <p:cNvCxnSpPr>
            <a:stCxn id="24" idx="3"/>
            <a:endCxn id="26" idx="1"/>
          </p:cNvCxnSpPr>
          <p:nvPr/>
        </p:nvCxnSpPr>
        <p:spPr>
          <a:xfrm>
            <a:off x="6052682" y="3183303"/>
            <a:ext cx="552947" cy="337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71"/>
          <p:cNvCxnSpPr>
            <a:stCxn id="27" idx="3"/>
            <a:endCxn id="28" idx="1"/>
          </p:cNvCxnSpPr>
          <p:nvPr/>
        </p:nvCxnSpPr>
        <p:spPr>
          <a:xfrm flipV="1">
            <a:off x="3933052" y="4403137"/>
            <a:ext cx="631825" cy="4445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72"/>
          <p:cNvCxnSpPr>
            <a:stCxn id="28" idx="3"/>
            <a:endCxn id="29" idx="1"/>
          </p:cNvCxnSpPr>
          <p:nvPr/>
        </p:nvCxnSpPr>
        <p:spPr>
          <a:xfrm flipV="1">
            <a:off x="6052047" y="4396152"/>
            <a:ext cx="591820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7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004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PS-046~047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책갈피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16" name="도형 39"/>
          <p:cNvSpPr>
            <a:spLocks/>
          </p:cNvSpPr>
          <p:nvPr/>
        </p:nvSpPr>
        <p:spPr>
          <a:xfrm>
            <a:off x="994664" y="2351616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9"/>
          <p:cNvSpPr>
            <a:spLocks/>
          </p:cNvSpPr>
          <p:nvPr/>
        </p:nvSpPr>
        <p:spPr>
          <a:xfrm>
            <a:off x="2702802" y="2358504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</a:t>
            </a: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4409556" y="2375746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60"/>
          <p:cNvCxnSpPr>
            <a:stCxn id="16" idx="3"/>
            <a:endCxn id="17" idx="1"/>
          </p:cNvCxnSpPr>
          <p:nvPr/>
        </p:nvCxnSpPr>
        <p:spPr>
          <a:xfrm>
            <a:off x="2292604" y="2541164"/>
            <a:ext cx="410198" cy="688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61"/>
          <p:cNvCxnSpPr>
            <a:stCxn id="17" idx="3"/>
            <a:endCxn id="18" idx="1"/>
          </p:cNvCxnSpPr>
          <p:nvPr/>
        </p:nvCxnSpPr>
        <p:spPr>
          <a:xfrm>
            <a:off x="3995027" y="2548052"/>
            <a:ext cx="414529" cy="517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6120117" y="2382785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책갈피 등록</a:t>
            </a:r>
          </a:p>
        </p:txBody>
      </p:sp>
      <p:cxnSp>
        <p:nvCxnSpPr>
          <p:cNvPr id="61" name="도형 61"/>
          <p:cNvCxnSpPr>
            <a:endCxn id="60" idx="1"/>
          </p:cNvCxnSpPr>
          <p:nvPr/>
        </p:nvCxnSpPr>
        <p:spPr>
          <a:xfrm>
            <a:off x="5705588" y="2555091"/>
            <a:ext cx="414529" cy="517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39"/>
          <p:cNvSpPr>
            <a:spLocks/>
          </p:cNvSpPr>
          <p:nvPr/>
        </p:nvSpPr>
        <p:spPr>
          <a:xfrm>
            <a:off x="6120117" y="3087447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책갈피 삭제</a:t>
            </a:r>
          </a:p>
        </p:txBody>
      </p:sp>
      <p:cxnSp>
        <p:nvCxnSpPr>
          <p:cNvPr id="64" name="꺾인 연결선 63"/>
          <p:cNvCxnSpPr>
            <a:stCxn id="18" idx="2"/>
            <a:endCxn id="62" idx="1"/>
          </p:cNvCxnSpPr>
          <p:nvPr/>
        </p:nvCxnSpPr>
        <p:spPr>
          <a:xfrm rot="16200000" flipH="1">
            <a:off x="5321419" y="2466231"/>
            <a:ext cx="534219" cy="106317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74596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PS-049~051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팔로우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4" name="도형 39"/>
          <p:cNvSpPr>
            <a:spLocks/>
          </p:cNvSpPr>
          <p:nvPr/>
        </p:nvSpPr>
        <p:spPr>
          <a:xfrm>
            <a:off x="5918869" y="1609242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팔로우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검색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>
            <a:off x="5924584" y="2134368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5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팔로우</a:t>
            </a:r>
            <a:r>
              <a:rPr lang="ko-KR" altLang="en-US" sz="9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하기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9"/>
          <p:cNvSpPr>
            <a:spLocks/>
          </p:cNvSpPr>
          <p:nvPr/>
        </p:nvSpPr>
        <p:spPr>
          <a:xfrm>
            <a:off x="1077897" y="2129317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 서재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9"/>
          <p:cNvSpPr>
            <a:spLocks/>
          </p:cNvSpPr>
          <p:nvPr/>
        </p:nvSpPr>
        <p:spPr>
          <a:xfrm>
            <a:off x="2621688" y="2129314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상세페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4166295" y="2134368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남긴 회원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확인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1077897" y="1584958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 메뉴</a:t>
            </a:r>
          </a:p>
        </p:txBody>
      </p:sp>
      <p:cxnSp>
        <p:nvCxnSpPr>
          <p:cNvPr id="48" name="직선 연결선 47"/>
          <p:cNvCxnSpPr>
            <a:stCxn id="46" idx="2"/>
            <a:endCxn id="43" idx="0"/>
          </p:cNvCxnSpPr>
          <p:nvPr/>
        </p:nvCxnSpPr>
        <p:spPr>
          <a:xfrm>
            <a:off x="1726867" y="1964053"/>
            <a:ext cx="0" cy="16526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3"/>
            <a:endCxn id="44" idx="1"/>
          </p:cNvCxnSpPr>
          <p:nvPr/>
        </p:nvCxnSpPr>
        <p:spPr>
          <a:xfrm flipV="1">
            <a:off x="2375837" y="2318862"/>
            <a:ext cx="245851" cy="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4" idx="3"/>
            <a:endCxn id="45" idx="1"/>
          </p:cNvCxnSpPr>
          <p:nvPr/>
        </p:nvCxnSpPr>
        <p:spPr>
          <a:xfrm>
            <a:off x="3919628" y="2318862"/>
            <a:ext cx="246667" cy="50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4" idx="2"/>
            <a:endCxn id="35" idx="0"/>
          </p:cNvCxnSpPr>
          <p:nvPr/>
        </p:nvCxnSpPr>
        <p:spPr>
          <a:xfrm>
            <a:off x="6567839" y="1988337"/>
            <a:ext cx="2858" cy="1460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5" idx="3"/>
            <a:endCxn id="35" idx="1"/>
          </p:cNvCxnSpPr>
          <p:nvPr/>
        </p:nvCxnSpPr>
        <p:spPr>
          <a:xfrm>
            <a:off x="5464235" y="2323916"/>
            <a:ext cx="46034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39"/>
          <p:cNvSpPr>
            <a:spLocks/>
          </p:cNvSpPr>
          <p:nvPr/>
        </p:nvSpPr>
        <p:spPr>
          <a:xfrm>
            <a:off x="5782399" y="3137436"/>
            <a:ext cx="1576596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팔로우한</a:t>
            </a: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사람의 도서 </a:t>
            </a:r>
            <a:endParaRPr lang="en-US" altLang="ko-KR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후기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평점 보기</a:t>
            </a:r>
          </a:p>
        </p:txBody>
      </p:sp>
      <p:cxnSp>
        <p:nvCxnSpPr>
          <p:cNvPr id="65" name="직선 연결선 64"/>
          <p:cNvCxnSpPr>
            <a:stCxn id="35" idx="2"/>
            <a:endCxn id="63" idx="0"/>
          </p:cNvCxnSpPr>
          <p:nvPr/>
        </p:nvCxnSpPr>
        <p:spPr>
          <a:xfrm>
            <a:off x="6570697" y="2513463"/>
            <a:ext cx="0" cy="62397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39"/>
          <p:cNvSpPr>
            <a:spLocks/>
          </p:cNvSpPr>
          <p:nvPr/>
        </p:nvSpPr>
        <p:spPr>
          <a:xfrm>
            <a:off x="1077897" y="3137436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39"/>
          <p:cNvSpPr>
            <a:spLocks/>
          </p:cNvSpPr>
          <p:nvPr/>
        </p:nvSpPr>
        <p:spPr>
          <a:xfrm>
            <a:off x="2621688" y="3137436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팔로우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목록</a:t>
            </a:r>
          </a:p>
        </p:txBody>
      </p:sp>
      <p:sp>
        <p:nvSpPr>
          <p:cNvPr id="68" name="도형 39"/>
          <p:cNvSpPr>
            <a:spLocks/>
          </p:cNvSpPr>
          <p:nvPr/>
        </p:nvSpPr>
        <p:spPr>
          <a:xfrm>
            <a:off x="2621688" y="3939651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팔로우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끊기</a:t>
            </a:r>
          </a:p>
        </p:txBody>
      </p:sp>
      <p:cxnSp>
        <p:nvCxnSpPr>
          <p:cNvPr id="76" name="직선 연결선 75"/>
          <p:cNvCxnSpPr>
            <a:stCxn id="67" idx="3"/>
            <a:endCxn id="63" idx="1"/>
          </p:cNvCxnSpPr>
          <p:nvPr/>
        </p:nvCxnSpPr>
        <p:spPr>
          <a:xfrm>
            <a:off x="3919628" y="3326984"/>
            <a:ext cx="186277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6" idx="3"/>
            <a:endCxn id="67" idx="1"/>
          </p:cNvCxnSpPr>
          <p:nvPr/>
        </p:nvCxnSpPr>
        <p:spPr>
          <a:xfrm>
            <a:off x="2375837" y="3326984"/>
            <a:ext cx="24585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7" idx="2"/>
            <a:endCxn id="68" idx="0"/>
          </p:cNvCxnSpPr>
          <p:nvPr/>
        </p:nvCxnSpPr>
        <p:spPr>
          <a:xfrm>
            <a:off x="3270658" y="3516531"/>
            <a:ext cx="0" cy="42312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804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PS-052~055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위시리스트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2" name="도형 41"/>
          <p:cNvCxnSpPr>
            <a:stCxn id="17" idx="3"/>
            <a:endCxn id="45" idx="1"/>
          </p:cNvCxnSpPr>
          <p:nvPr/>
        </p:nvCxnSpPr>
        <p:spPr>
          <a:xfrm flipV="1">
            <a:off x="3936363" y="2322920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39"/>
          <p:cNvSpPr>
            <a:spLocks/>
          </p:cNvSpPr>
          <p:nvPr/>
        </p:nvSpPr>
        <p:spPr>
          <a:xfrm>
            <a:off x="2760343" y="2126314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관심도서 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 확인</a:t>
            </a:r>
          </a:p>
        </p:txBody>
      </p:sp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4551859" y="212416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위시리스트에 추가 한 도서 목록을 볼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1"/>
          <p:cNvCxnSpPr>
            <a:stCxn id="50" idx="3"/>
            <a:endCxn id="51" idx="1"/>
          </p:cNvCxnSpPr>
          <p:nvPr/>
        </p:nvCxnSpPr>
        <p:spPr>
          <a:xfrm flipV="1">
            <a:off x="3936363" y="3045689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9"/>
          <p:cNvSpPr>
            <a:spLocks/>
          </p:cNvSpPr>
          <p:nvPr/>
        </p:nvSpPr>
        <p:spPr>
          <a:xfrm>
            <a:off x="2760343" y="2849083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관심도서 추가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39"/>
          <p:cNvSpPr>
            <a:spLocks/>
          </p:cNvSpPr>
          <p:nvPr/>
        </p:nvSpPr>
        <p:spPr>
          <a:xfrm>
            <a:off x="4551859" y="2846934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관심있는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도서들을 위시리스트에 추가 할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41"/>
          <p:cNvCxnSpPr>
            <a:stCxn id="55" idx="3"/>
            <a:endCxn id="56" idx="1"/>
          </p:cNvCxnSpPr>
          <p:nvPr/>
        </p:nvCxnSpPr>
        <p:spPr>
          <a:xfrm flipV="1">
            <a:off x="3936363" y="3742805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39"/>
          <p:cNvSpPr>
            <a:spLocks/>
          </p:cNvSpPr>
          <p:nvPr/>
        </p:nvSpPr>
        <p:spPr>
          <a:xfrm>
            <a:off x="2760343" y="354619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관심도서 삭제</a:t>
            </a: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4551859" y="3544050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위시리스트에 등록된 관심도서들을 삭제 할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관심도서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직선 화살표 연결선 4"/>
          <p:cNvCxnSpPr>
            <a:stCxn id="18" idx="2"/>
            <a:endCxn id="59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80"/>
          <p:cNvCxnSpPr>
            <a:stCxn id="17" idx="1"/>
            <a:endCxn id="55" idx="1"/>
          </p:cNvCxnSpPr>
          <p:nvPr/>
        </p:nvCxnSpPr>
        <p:spPr>
          <a:xfrm rot="10800000" flipV="1">
            <a:off x="2760343" y="2325068"/>
            <a:ext cx="12700" cy="1419885"/>
          </a:xfrm>
          <a:prstGeom prst="curvedConnector3">
            <a:avLst>
              <a:gd name="adj1" fmla="val 2726732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9" idx="3"/>
          </p:cNvCxnSpPr>
          <p:nvPr/>
        </p:nvCxnSpPr>
        <p:spPr>
          <a:xfrm>
            <a:off x="1912316" y="3035011"/>
            <a:ext cx="514013" cy="1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5104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1184589"/>
                <a:gridCol w="2918781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PS-056~059/PS-048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50" b="0" strike="noStrike" kern="1200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리딩북</a:t>
                      </a:r>
                      <a:r>
                        <a:rPr lang="en-US" altLang="ko-KR" sz="95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95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오늘</a:t>
                      </a:r>
                      <a:r>
                        <a:rPr lang="ko-KR" altLang="en-US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본 도서목록</a:t>
                      </a:r>
                      <a:r>
                        <a:rPr lang="en-US" altLang="ko-KR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/e</a:t>
                      </a:r>
                      <a:r>
                        <a:rPr lang="ko-KR" altLang="en-US" sz="950" b="0" strike="noStrike" kern="1200" cap="none" baseline="0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북뷰어</a:t>
                      </a:r>
                      <a:r>
                        <a:rPr lang="en-US" altLang="ko-KR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독서현황</a:t>
                      </a:r>
                      <a:r>
                        <a:rPr lang="en-US" altLang="ko-KR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950" b="0" strike="noStrike" kern="1200" cap="none" baseline="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</a:t>
                      </a:r>
                      <a:endParaRPr lang="ko-KR" altLang="en-US" sz="95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2002580" y="2512662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9"/>
          <p:cNvSpPr>
            <a:spLocks/>
          </p:cNvSpPr>
          <p:nvPr/>
        </p:nvSpPr>
        <p:spPr>
          <a:xfrm>
            <a:off x="3423974" y="2512662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 서재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4890635" y="2512662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e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북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9"/>
          <p:cNvSpPr>
            <a:spLocks/>
          </p:cNvSpPr>
          <p:nvPr/>
        </p:nvSpPr>
        <p:spPr>
          <a:xfrm>
            <a:off x="3423974" y="3280698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 본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 목록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39"/>
          <p:cNvSpPr>
            <a:spLocks/>
          </p:cNvSpPr>
          <p:nvPr/>
        </p:nvSpPr>
        <p:spPr>
          <a:xfrm>
            <a:off x="6683061" y="2512662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독서현황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39"/>
          <p:cNvSpPr>
            <a:spLocks/>
          </p:cNvSpPr>
          <p:nvPr/>
        </p:nvSpPr>
        <p:spPr>
          <a:xfrm>
            <a:off x="6683061" y="1803474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리딩북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6683061" y="3190163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책갈피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6683061" y="3894824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인용문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80"/>
          <p:cNvCxnSpPr>
            <a:stCxn id="53" idx="1"/>
            <a:endCxn id="73" idx="1"/>
          </p:cNvCxnSpPr>
          <p:nvPr/>
        </p:nvCxnSpPr>
        <p:spPr>
          <a:xfrm rot="10800000" flipV="1">
            <a:off x="6683061" y="2002229"/>
            <a:ext cx="12700" cy="2091350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9" idx="3"/>
            <a:endCxn id="44" idx="1"/>
          </p:cNvCxnSpPr>
          <p:nvPr/>
        </p:nvCxnSpPr>
        <p:spPr>
          <a:xfrm>
            <a:off x="3099508" y="2711417"/>
            <a:ext cx="324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4" idx="3"/>
            <a:endCxn id="45" idx="1"/>
          </p:cNvCxnSpPr>
          <p:nvPr/>
        </p:nvCxnSpPr>
        <p:spPr>
          <a:xfrm>
            <a:off x="4520902" y="2711417"/>
            <a:ext cx="369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4" idx="2"/>
            <a:endCxn id="49" idx="0"/>
          </p:cNvCxnSpPr>
          <p:nvPr/>
        </p:nvCxnSpPr>
        <p:spPr>
          <a:xfrm>
            <a:off x="3972438" y="2910172"/>
            <a:ext cx="0" cy="37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3"/>
          </p:cNvCxnSpPr>
          <p:nvPr/>
        </p:nvCxnSpPr>
        <p:spPr>
          <a:xfrm>
            <a:off x="5987563" y="2711417"/>
            <a:ext cx="4947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2493" y="3678208"/>
            <a:ext cx="16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오늘 본 도서 목록은 </a:t>
            </a:r>
            <a:r>
              <a:rPr lang="en-US" altLang="ko-KR" sz="900" dirty="0" smtClean="0"/>
              <a:t>00</a:t>
            </a:r>
            <a:r>
              <a:rPr lang="ko-KR" altLang="en-US" sz="900" dirty="0" smtClean="0"/>
              <a:t>시가 지나면 초기화 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5" name="도형 39"/>
          <p:cNvSpPr>
            <a:spLocks/>
          </p:cNvSpPr>
          <p:nvPr/>
        </p:nvSpPr>
        <p:spPr>
          <a:xfrm>
            <a:off x="498475" y="1803474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메인페이지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39"/>
          <p:cNvSpPr>
            <a:spLocks/>
          </p:cNvSpPr>
          <p:nvPr/>
        </p:nvSpPr>
        <p:spPr>
          <a:xfrm>
            <a:off x="2002580" y="1803474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직선 화살표 연결선 76"/>
          <p:cNvCxnSpPr>
            <a:stCxn id="75" idx="3"/>
            <a:endCxn id="76" idx="1"/>
          </p:cNvCxnSpPr>
          <p:nvPr/>
        </p:nvCxnSpPr>
        <p:spPr>
          <a:xfrm>
            <a:off x="1595403" y="2002229"/>
            <a:ext cx="407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6" idx="2"/>
            <a:endCxn id="39" idx="0"/>
          </p:cNvCxnSpPr>
          <p:nvPr/>
        </p:nvCxnSpPr>
        <p:spPr>
          <a:xfrm>
            <a:off x="2551044" y="2200984"/>
            <a:ext cx="0" cy="311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39"/>
          <p:cNvSpPr>
            <a:spLocks/>
          </p:cNvSpPr>
          <p:nvPr/>
        </p:nvSpPr>
        <p:spPr>
          <a:xfrm>
            <a:off x="498475" y="2512662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직선 화살표 연결선 25"/>
          <p:cNvCxnSpPr>
            <a:stCxn id="75" idx="2"/>
            <a:endCxn id="78" idx="0"/>
          </p:cNvCxnSpPr>
          <p:nvPr/>
        </p:nvCxnSpPr>
        <p:spPr>
          <a:xfrm>
            <a:off x="1046939" y="2200984"/>
            <a:ext cx="0" cy="311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5446" y="2910172"/>
            <a:ext cx="16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챗봇</a:t>
            </a:r>
            <a:r>
              <a:rPr lang="en-US" altLang="ko-KR" sz="900" dirty="0"/>
              <a:t>(</a:t>
            </a:r>
            <a:r>
              <a:rPr lang="ko-KR" altLang="en-US" sz="900" dirty="0" err="1"/>
              <a:t>디스코드</a:t>
            </a:r>
            <a:r>
              <a:rPr lang="ko-KR" altLang="en-US" sz="900" dirty="0"/>
              <a:t> </a:t>
            </a:r>
            <a:r>
              <a:rPr lang="en-US" altLang="ko-KR" sz="900" dirty="0"/>
              <a:t>API)</a:t>
            </a:r>
            <a:r>
              <a:rPr lang="ko-KR" altLang="en-US" sz="900" dirty="0"/>
              <a:t>를 이용한 </a:t>
            </a:r>
            <a:r>
              <a:rPr lang="en-US" altLang="ko-KR" sz="900" dirty="0"/>
              <a:t>1:1 </a:t>
            </a:r>
            <a:r>
              <a:rPr lang="ko-KR" altLang="en-US" sz="900" dirty="0"/>
              <a:t>문의를 할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69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2684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PS-060~063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공지사항게시판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공지사항을 확인 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삭제</a:t>
            </a: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1882" y="1667990"/>
            <a:ext cx="21771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공지사항 확인까지만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806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002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PS-064~067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자주 묻는 질문 게시판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질문을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확인 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질문을 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 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질문을 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 게시판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 삭제</a:t>
            </a: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 묻는 질문을 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1882" y="1667990"/>
            <a:ext cx="24881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자주 묻는 질문 확인까지만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7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9806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PS-068~071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이용안내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이용안내를 확인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 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 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 삭제</a:t>
            </a: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이용안내를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1882" y="1667990"/>
            <a:ext cx="21771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이용안내 확인까지만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5903"/>
              </p:ext>
            </p:extLst>
          </p:nvPr>
        </p:nvGraphicFramePr>
        <p:xfrm>
          <a:off x="322580" y="537210"/>
          <a:ext cx="8099425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 제정 및 내용 작성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  <a:endParaRPr lang="en-US" altLang="ko-KR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3781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PS-072~075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이용약관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이용약관을 확인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 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이용약관을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1882" y="1667990"/>
            <a:ext cx="21771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이용약관 확인까지만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4207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PS-076~079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</a:t>
            </a:r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자유게시판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8982" y="14998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본인 글에 대한 수정 삭제가 가능하고</a:t>
            </a:r>
            <a:endParaRPr lang="en-US" altLang="ko-KR" sz="900" dirty="0" smtClean="0"/>
          </a:p>
          <a:p>
            <a:r>
              <a:rPr lang="ko-KR" altLang="en-US" sz="900" dirty="0" smtClean="0"/>
              <a:t>관리자는 모든 글에 대한 삭제만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28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95650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PS-080~083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문의게시판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</a:t>
            </a:r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글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 게시판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8982" y="1499825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본인 글에 대한 수정 삭제가 가능하고</a:t>
            </a:r>
            <a:endParaRPr lang="en-US" altLang="ko-KR" sz="900" dirty="0" smtClean="0"/>
          </a:p>
          <a:p>
            <a:r>
              <a:rPr lang="ko-KR" altLang="en-US" sz="900" dirty="0" smtClean="0"/>
              <a:t>관리자는 모든 글에 대한 답변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845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396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PS-084~087/PS-092~094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도서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카테고리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3" name="도형 39"/>
          <p:cNvSpPr>
            <a:spLocks/>
          </p:cNvSpPr>
          <p:nvPr/>
        </p:nvSpPr>
        <p:spPr>
          <a:xfrm>
            <a:off x="2788919" y="2148234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전환</a:t>
            </a:r>
          </a:p>
        </p:txBody>
      </p:sp>
      <p:sp>
        <p:nvSpPr>
          <p:cNvPr id="38" name="도형 39"/>
          <p:cNvSpPr>
            <a:spLocks/>
          </p:cNvSpPr>
          <p:nvPr/>
        </p:nvSpPr>
        <p:spPr>
          <a:xfrm>
            <a:off x="2788919" y="2871003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9"/>
          <p:cNvSpPr>
            <a:spLocks/>
          </p:cNvSpPr>
          <p:nvPr/>
        </p:nvSpPr>
        <p:spPr>
          <a:xfrm>
            <a:off x="2788919" y="356811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70803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 카테고리 설정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5388" y="1451033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80"/>
          <p:cNvCxnSpPr>
            <a:stCxn id="60" idx="1"/>
            <a:endCxn id="72" idx="1"/>
          </p:cNvCxnSpPr>
          <p:nvPr/>
        </p:nvCxnSpPr>
        <p:spPr>
          <a:xfrm rot="10800000" flipV="1">
            <a:off x="2788918" y="1645372"/>
            <a:ext cx="12700" cy="2771842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69558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88918" y="421845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815388" y="2159083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직선 화살표 연결선 4"/>
          <p:cNvCxnSpPr>
            <a:stCxn id="48" idx="2"/>
            <a:endCxn id="25" idx="0"/>
          </p:cNvCxnSpPr>
          <p:nvPr/>
        </p:nvCxnSpPr>
        <p:spPr>
          <a:xfrm>
            <a:off x="1363852" y="1848543"/>
            <a:ext cx="0" cy="3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5" idx="2"/>
            <a:endCxn id="47" idx="0"/>
          </p:cNvCxnSpPr>
          <p:nvPr/>
        </p:nvCxnSpPr>
        <p:spPr>
          <a:xfrm>
            <a:off x="1363852" y="2556593"/>
            <a:ext cx="0" cy="31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9"/>
          <p:cNvSpPr>
            <a:spLocks/>
          </p:cNvSpPr>
          <p:nvPr/>
        </p:nvSpPr>
        <p:spPr>
          <a:xfrm>
            <a:off x="6514009" y="213912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도서목록에서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 검색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9"/>
          <p:cNvSpPr>
            <a:spLocks/>
          </p:cNvSpPr>
          <p:nvPr/>
        </p:nvSpPr>
        <p:spPr>
          <a:xfrm>
            <a:off x="6514009" y="2861894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 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6514009" y="3559010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록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</a:p>
        </p:txBody>
      </p:sp>
      <p:cxnSp>
        <p:nvCxnSpPr>
          <p:cNvPr id="41" name="도형 80"/>
          <p:cNvCxnSpPr>
            <a:stCxn id="52" idx="1"/>
            <a:endCxn id="44" idx="1"/>
          </p:cNvCxnSpPr>
          <p:nvPr/>
        </p:nvCxnSpPr>
        <p:spPr>
          <a:xfrm rot="10800000" flipV="1">
            <a:off x="6514008" y="1727617"/>
            <a:ext cx="12700" cy="2680488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9"/>
          <p:cNvSpPr>
            <a:spLocks/>
          </p:cNvSpPr>
          <p:nvPr/>
        </p:nvSpPr>
        <p:spPr>
          <a:xfrm>
            <a:off x="6514008" y="4209350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4665311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카테고리 별 도서 목록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80"/>
          <p:cNvCxnSpPr>
            <a:stCxn id="60" idx="3"/>
            <a:endCxn id="72" idx="3"/>
          </p:cNvCxnSpPr>
          <p:nvPr/>
        </p:nvCxnSpPr>
        <p:spPr>
          <a:xfrm>
            <a:off x="3964938" y="1645372"/>
            <a:ext cx="12700" cy="2771842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80"/>
          <p:cNvCxnSpPr>
            <a:stCxn id="52" idx="3"/>
            <a:endCxn id="44" idx="3"/>
          </p:cNvCxnSpPr>
          <p:nvPr/>
        </p:nvCxnSpPr>
        <p:spPr>
          <a:xfrm>
            <a:off x="7690028" y="1727617"/>
            <a:ext cx="12700" cy="2680488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5" idx="1"/>
          </p:cNvCxnSpPr>
          <p:nvPr/>
        </p:nvCxnSpPr>
        <p:spPr>
          <a:xfrm>
            <a:off x="4171950" y="3035011"/>
            <a:ext cx="493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62239" y="3012497"/>
            <a:ext cx="546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01618" y="2584340"/>
            <a:ext cx="488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1950" y="214823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카테고리 확인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전환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도서목록 확인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검색 까지만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2" name="도형 39"/>
          <p:cNvSpPr>
            <a:spLocks/>
          </p:cNvSpPr>
          <p:nvPr/>
        </p:nvSpPr>
        <p:spPr>
          <a:xfrm>
            <a:off x="6514008" y="152886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도서목록 확인</a:t>
            </a: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2788918" y="144661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확인</a:t>
            </a:r>
          </a:p>
        </p:txBody>
      </p:sp>
    </p:spTree>
    <p:extLst>
      <p:ext uri="{BB962C8B-B14F-4D97-AF65-F5344CB8AC3E}">
        <p14:creationId xmlns:p14="http://schemas.microsoft.com/office/powerpoint/2010/main" val="2153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9276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PS-088~091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오늘의 책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2" name="도형 41"/>
          <p:cNvCxnSpPr>
            <a:stCxn id="33" idx="3"/>
            <a:endCxn id="34" idx="1"/>
          </p:cNvCxnSpPr>
          <p:nvPr/>
        </p:nvCxnSpPr>
        <p:spPr>
          <a:xfrm flipV="1">
            <a:off x="3936362" y="2138873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9"/>
          <p:cNvSpPr>
            <a:spLocks/>
          </p:cNvSpPr>
          <p:nvPr/>
        </p:nvSpPr>
        <p:spPr>
          <a:xfrm>
            <a:off x="2760342" y="1942267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551858" y="1940118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책을 확인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1"/>
          <p:cNvCxnSpPr>
            <a:stCxn id="38" idx="3"/>
            <a:endCxn id="39" idx="1"/>
          </p:cNvCxnSpPr>
          <p:nvPr/>
        </p:nvCxnSpPr>
        <p:spPr>
          <a:xfrm flipV="1">
            <a:off x="3936362" y="2861642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2760342" y="26650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551858" y="2662887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43" idx="3"/>
            <a:endCxn id="46" idx="1"/>
          </p:cNvCxnSpPr>
          <p:nvPr/>
        </p:nvCxnSpPr>
        <p:spPr>
          <a:xfrm flipV="1">
            <a:off x="3936362" y="355875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39"/>
          <p:cNvSpPr>
            <a:spLocks/>
          </p:cNvSpPr>
          <p:nvPr/>
        </p:nvSpPr>
        <p:spPr>
          <a:xfrm>
            <a:off x="2760342" y="336215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4551858" y="336000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책을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수정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5388" y="283625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18519" y="1416486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3852" y="1813996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0342" y="2141021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2316" y="3035011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41"/>
          <p:cNvCxnSpPr>
            <a:stCxn id="72" idx="3"/>
            <a:endCxn id="73" idx="1"/>
          </p:cNvCxnSpPr>
          <p:nvPr/>
        </p:nvCxnSpPr>
        <p:spPr>
          <a:xfrm flipV="1">
            <a:off x="3936361" y="4209098"/>
            <a:ext cx="615496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0341" y="4012492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>
            <a:off x="4551857" y="4010343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오늘의 책을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2420" y="1648216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오늘의 책 확인만 가능하다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77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898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1724025"/>
                <a:gridCol w="237934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PS-095~097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미리 보기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도서비교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연관도서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책 소개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3" name="도형 39"/>
          <p:cNvSpPr>
            <a:spLocks/>
          </p:cNvSpPr>
          <p:nvPr/>
        </p:nvSpPr>
        <p:spPr>
          <a:xfrm>
            <a:off x="2761927" y="1935300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미리 보기</a:t>
            </a:r>
          </a:p>
        </p:txBody>
      </p:sp>
      <p:sp>
        <p:nvSpPr>
          <p:cNvPr id="38" name="도형 39"/>
          <p:cNvSpPr>
            <a:spLocks/>
          </p:cNvSpPr>
          <p:nvPr/>
        </p:nvSpPr>
        <p:spPr>
          <a:xfrm>
            <a:off x="2761927" y="265806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교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9"/>
          <p:cNvSpPr>
            <a:spLocks/>
          </p:cNvSpPr>
          <p:nvPr/>
        </p:nvSpPr>
        <p:spPr>
          <a:xfrm>
            <a:off x="2761927" y="335518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연관도서</a:t>
            </a: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816973" y="2829289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도서카테고리 선택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820104" y="1409519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북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직선 화살표 연결선 66"/>
          <p:cNvCxnSpPr>
            <a:stCxn id="48" idx="2"/>
            <a:endCxn id="47" idx="0"/>
          </p:cNvCxnSpPr>
          <p:nvPr/>
        </p:nvCxnSpPr>
        <p:spPr>
          <a:xfrm flipH="1">
            <a:off x="1365437" y="1807029"/>
            <a:ext cx="3131" cy="102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80"/>
          <p:cNvCxnSpPr>
            <a:stCxn id="33" idx="1"/>
            <a:endCxn id="72" idx="1"/>
          </p:cNvCxnSpPr>
          <p:nvPr/>
        </p:nvCxnSpPr>
        <p:spPr>
          <a:xfrm rot="10800000" flipV="1">
            <a:off x="2761927" y="2134054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3"/>
          </p:cNvCxnSpPr>
          <p:nvPr/>
        </p:nvCxnSpPr>
        <p:spPr>
          <a:xfrm>
            <a:off x="1913901" y="3028044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39"/>
          <p:cNvSpPr>
            <a:spLocks/>
          </p:cNvSpPr>
          <p:nvPr/>
        </p:nvSpPr>
        <p:spPr>
          <a:xfrm>
            <a:off x="2761926" y="400552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 소개</a:t>
            </a:r>
          </a:p>
        </p:txBody>
      </p:sp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80"/>
          <p:cNvCxnSpPr>
            <a:stCxn id="33" idx="3"/>
            <a:endCxn id="72" idx="3"/>
          </p:cNvCxnSpPr>
          <p:nvPr/>
        </p:nvCxnSpPr>
        <p:spPr>
          <a:xfrm flipH="1">
            <a:off x="3937946" y="2134055"/>
            <a:ext cx="1" cy="2070225"/>
          </a:xfrm>
          <a:prstGeom prst="curvedConnector3">
            <a:avLst>
              <a:gd name="adj1" fmla="val -228600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>
            <a:off x="4842030" y="1941680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미리 보기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도서비교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확인한다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9"/>
          <p:cNvSpPr>
            <a:spLocks/>
          </p:cNvSpPr>
          <p:nvPr/>
        </p:nvSpPr>
        <p:spPr>
          <a:xfrm>
            <a:off x="4842030" y="2664449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미리 보기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도서비교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 소개 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9"/>
          <p:cNvSpPr>
            <a:spLocks/>
          </p:cNvSpPr>
          <p:nvPr/>
        </p:nvSpPr>
        <p:spPr>
          <a:xfrm>
            <a:off x="4842030" y="336156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미리 보기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도서비교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 소개 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39"/>
          <p:cNvSpPr>
            <a:spLocks/>
          </p:cNvSpPr>
          <p:nvPr/>
        </p:nvSpPr>
        <p:spPr>
          <a:xfrm>
            <a:off x="4842029" y="401190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미리 보기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도서비교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 소개 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182894" y="3061959"/>
            <a:ext cx="43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80"/>
          <p:cNvCxnSpPr>
            <a:stCxn id="40" idx="1"/>
            <a:endCxn id="51" idx="1"/>
          </p:cNvCxnSpPr>
          <p:nvPr/>
        </p:nvCxnSpPr>
        <p:spPr>
          <a:xfrm rot="10800000" flipV="1">
            <a:off x="4842030" y="2140434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80001" y="154674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확인만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관리자는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삭제가 가능하다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52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1951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1576107"/>
                <a:gridCol w="2527263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PS-098~100/PS-111~114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베스트셀러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신간도서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올해의 작가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광고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2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816973" y="2829289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메인메뉴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직선 화살표 연결선 30"/>
          <p:cNvCxnSpPr>
            <a:stCxn id="26" idx="3"/>
          </p:cNvCxnSpPr>
          <p:nvPr/>
        </p:nvCxnSpPr>
        <p:spPr>
          <a:xfrm>
            <a:off x="1913901" y="3028044"/>
            <a:ext cx="63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/>
          <p:cNvSpPr>
            <a:spLocks/>
          </p:cNvSpPr>
          <p:nvPr/>
        </p:nvSpPr>
        <p:spPr>
          <a:xfrm>
            <a:off x="4842030" y="1941680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베스트셀러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신간도서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올해의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확인한다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842030" y="2664449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베스트셀러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신간도서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올해의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광고를 등록한다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9"/>
          <p:cNvSpPr>
            <a:spLocks/>
          </p:cNvSpPr>
          <p:nvPr/>
        </p:nvSpPr>
        <p:spPr>
          <a:xfrm>
            <a:off x="4842030" y="336156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베스트셀러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신간도서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올해의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작가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39"/>
          <p:cNvSpPr>
            <a:spLocks/>
          </p:cNvSpPr>
          <p:nvPr/>
        </p:nvSpPr>
        <p:spPr>
          <a:xfrm>
            <a:off x="4842029" y="401190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베스트셀러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신간도서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올해의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작가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광고를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182894" y="3061959"/>
            <a:ext cx="43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80"/>
          <p:cNvCxnSpPr>
            <a:stCxn id="35" idx="1"/>
            <a:endCxn id="42" idx="1"/>
          </p:cNvCxnSpPr>
          <p:nvPr/>
        </p:nvCxnSpPr>
        <p:spPr>
          <a:xfrm rot="10800000" flipV="1">
            <a:off x="4842030" y="2140434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80001" y="154674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회원은 확인만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관리자는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삭제가 가능하다</a:t>
            </a:r>
            <a:endParaRPr lang="ko-KR" altLang="en-US" sz="900" dirty="0"/>
          </a:p>
        </p:txBody>
      </p:sp>
      <p:sp>
        <p:nvSpPr>
          <p:cNvPr id="19" name="도형 39"/>
          <p:cNvSpPr>
            <a:spLocks/>
          </p:cNvSpPr>
          <p:nvPr/>
        </p:nvSpPr>
        <p:spPr>
          <a:xfrm>
            <a:off x="2761927" y="1935300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베스트셀러</a:t>
            </a:r>
          </a:p>
        </p:txBody>
      </p:sp>
      <p:sp>
        <p:nvSpPr>
          <p:cNvPr id="20" name="도형 39"/>
          <p:cNvSpPr>
            <a:spLocks/>
          </p:cNvSpPr>
          <p:nvPr/>
        </p:nvSpPr>
        <p:spPr>
          <a:xfrm>
            <a:off x="2761927" y="265806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신간도서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9"/>
          <p:cNvSpPr>
            <a:spLocks/>
          </p:cNvSpPr>
          <p:nvPr/>
        </p:nvSpPr>
        <p:spPr>
          <a:xfrm>
            <a:off x="2761927" y="335518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올해의 작가</a:t>
            </a:r>
          </a:p>
        </p:txBody>
      </p:sp>
      <p:cxnSp>
        <p:nvCxnSpPr>
          <p:cNvPr id="27" name="도형 80"/>
          <p:cNvCxnSpPr>
            <a:stCxn id="19" idx="1"/>
            <a:endCxn id="28" idx="1"/>
          </p:cNvCxnSpPr>
          <p:nvPr/>
        </p:nvCxnSpPr>
        <p:spPr>
          <a:xfrm rot="10800000" flipV="1">
            <a:off x="2761927" y="2134054"/>
            <a:ext cx="1" cy="2070225"/>
          </a:xfrm>
          <a:prstGeom prst="curvedConnector3">
            <a:avLst>
              <a:gd name="adj1" fmla="val 22860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9"/>
          <p:cNvSpPr>
            <a:spLocks/>
          </p:cNvSpPr>
          <p:nvPr/>
        </p:nvSpPr>
        <p:spPr>
          <a:xfrm>
            <a:off x="2761926" y="400552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</a:t>
            </a:r>
          </a:p>
        </p:txBody>
      </p:sp>
      <p:cxnSp>
        <p:nvCxnSpPr>
          <p:cNvPr id="29" name="도형 80"/>
          <p:cNvCxnSpPr>
            <a:stCxn id="19" idx="3"/>
            <a:endCxn id="28" idx="3"/>
          </p:cNvCxnSpPr>
          <p:nvPr/>
        </p:nvCxnSpPr>
        <p:spPr>
          <a:xfrm flipH="1">
            <a:off x="3937946" y="2134055"/>
            <a:ext cx="1" cy="2070225"/>
          </a:xfrm>
          <a:prstGeom prst="curvedConnector3">
            <a:avLst>
              <a:gd name="adj1" fmla="val -228600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98475" y="177990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675890" y="178371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및 포인트</a:t>
            </a: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4857750" y="1797050"/>
            <a:ext cx="1642745" cy="365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7023735" y="1794510"/>
            <a:ext cx="164274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5" idx="3"/>
            <a:endCxn id="6" idx="1"/>
          </p:cNvCxnSpPr>
          <p:nvPr/>
        </p:nvCxnSpPr>
        <p:spPr>
          <a:xfrm>
            <a:off x="2140585" y="1969135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6" idx="3"/>
            <a:endCxn id="11" idx="1"/>
          </p:cNvCxnSpPr>
          <p:nvPr/>
        </p:nvCxnSpPr>
        <p:spPr>
          <a:xfrm>
            <a:off x="4318000" y="1972945"/>
            <a:ext cx="540385" cy="698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11" idx="3"/>
            <a:endCxn id="9" idx="1"/>
          </p:cNvCxnSpPr>
          <p:nvPr/>
        </p:nvCxnSpPr>
        <p:spPr>
          <a:xfrm flipV="1">
            <a:off x="6499860" y="1974215"/>
            <a:ext cx="52451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>
            <a:off x="513080" y="1494195"/>
            <a:ext cx="1333500" cy="2321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카드사 조회 : 고객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5042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1724025"/>
                <a:gridCol w="237934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PS-101~105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카드사 관리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관리자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5" name="도형 4"/>
          <p:cNvSpPr>
            <a:spLocks/>
          </p:cNvSpPr>
          <p:nvPr/>
        </p:nvSpPr>
        <p:spPr>
          <a:xfrm>
            <a:off x="513080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페이지</a:t>
            </a:r>
          </a:p>
        </p:txBody>
      </p:sp>
      <p:sp>
        <p:nvSpPr>
          <p:cNvPr id="43" name="텍스트 상자 65"/>
          <p:cNvSpPr txBox="1">
            <a:spLocks/>
          </p:cNvSpPr>
          <p:nvPr/>
        </p:nvSpPr>
        <p:spPr>
          <a:xfrm>
            <a:off x="513080" y="2627929"/>
            <a:ext cx="1333500" cy="2321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err="1" smtClean="0">
                <a:latin typeface="맑은 고딕" charset="0"/>
                <a:ea typeface="맑은 고딕" charset="0"/>
              </a:rPr>
              <a:t>카드사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900" b="0" strike="noStrike" cap="none" dirty="0" smtClean="0">
                <a:latin typeface="맑은 고딕" charset="0"/>
                <a:ea typeface="맑은 고딕" charset="0"/>
              </a:rPr>
              <a:t>관리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 : </a:t>
            </a:r>
            <a:r>
              <a:rPr lang="ko-KR" altLang="en-US" sz="900" b="0" strike="noStrike" cap="none" dirty="0" smtClean="0"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50" name="도형 4"/>
          <p:cNvSpPr>
            <a:spLocks/>
          </p:cNvSpPr>
          <p:nvPr/>
        </p:nvSpPr>
        <p:spPr>
          <a:xfrm>
            <a:off x="1891142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재무관리</a:t>
            </a:r>
          </a:p>
        </p:txBody>
      </p:sp>
      <p:sp>
        <p:nvSpPr>
          <p:cNvPr id="67" name="도형 4"/>
          <p:cNvSpPr>
            <a:spLocks/>
          </p:cNvSpPr>
          <p:nvPr/>
        </p:nvSpPr>
        <p:spPr>
          <a:xfrm>
            <a:off x="3271220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관리</a:t>
            </a:r>
          </a:p>
        </p:txBody>
      </p:sp>
      <p:sp>
        <p:nvSpPr>
          <p:cNvPr id="68" name="도형 4"/>
          <p:cNvSpPr>
            <a:spLocks/>
          </p:cNvSpPr>
          <p:nvPr/>
        </p:nvSpPr>
        <p:spPr>
          <a:xfrm>
            <a:off x="4716006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등록</a:t>
            </a:r>
          </a:p>
        </p:txBody>
      </p:sp>
      <p:sp>
        <p:nvSpPr>
          <p:cNvPr id="69" name="도형 4"/>
          <p:cNvSpPr>
            <a:spLocks/>
          </p:cNvSpPr>
          <p:nvPr/>
        </p:nvSpPr>
        <p:spPr>
          <a:xfrm>
            <a:off x="6112979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검색</a:t>
            </a:r>
          </a:p>
        </p:txBody>
      </p:sp>
      <p:sp>
        <p:nvSpPr>
          <p:cNvPr id="70" name="도형 4"/>
          <p:cNvSpPr>
            <a:spLocks/>
          </p:cNvSpPr>
          <p:nvPr/>
        </p:nvSpPr>
        <p:spPr>
          <a:xfrm>
            <a:off x="7492046" y="2882564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수정</a:t>
            </a:r>
          </a:p>
        </p:txBody>
      </p:sp>
      <p:cxnSp>
        <p:nvCxnSpPr>
          <p:cNvPr id="3" name="직선 화살표 연결선 2"/>
          <p:cNvCxnSpPr>
            <a:stCxn id="35" idx="3"/>
            <a:endCxn id="50" idx="1"/>
          </p:cNvCxnSpPr>
          <p:nvPr/>
        </p:nvCxnSpPr>
        <p:spPr>
          <a:xfrm>
            <a:off x="1559859" y="3072429"/>
            <a:ext cx="33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0" idx="3"/>
            <a:endCxn id="67" idx="1"/>
          </p:cNvCxnSpPr>
          <p:nvPr/>
        </p:nvCxnSpPr>
        <p:spPr>
          <a:xfrm>
            <a:off x="2937921" y="3072429"/>
            <a:ext cx="333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7" idx="3"/>
            <a:endCxn id="68" idx="1"/>
          </p:cNvCxnSpPr>
          <p:nvPr/>
        </p:nvCxnSpPr>
        <p:spPr>
          <a:xfrm>
            <a:off x="4317999" y="3072429"/>
            <a:ext cx="398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8" idx="3"/>
            <a:endCxn id="69" idx="1"/>
          </p:cNvCxnSpPr>
          <p:nvPr/>
        </p:nvCxnSpPr>
        <p:spPr>
          <a:xfrm>
            <a:off x="5762785" y="3072429"/>
            <a:ext cx="350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9" idx="3"/>
            <a:endCxn id="70" idx="1"/>
          </p:cNvCxnSpPr>
          <p:nvPr/>
        </p:nvCxnSpPr>
        <p:spPr>
          <a:xfrm>
            <a:off x="7159758" y="3072429"/>
            <a:ext cx="33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4"/>
          <p:cNvSpPr>
            <a:spLocks/>
          </p:cNvSpPr>
          <p:nvPr/>
        </p:nvSpPr>
        <p:spPr>
          <a:xfrm>
            <a:off x="7492045" y="3653529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삭제</a:t>
            </a:r>
          </a:p>
        </p:txBody>
      </p:sp>
      <p:cxnSp>
        <p:nvCxnSpPr>
          <p:cNvPr id="18" name="직선 화살표 연결선 17"/>
          <p:cNvCxnSpPr>
            <a:stCxn id="70" idx="2"/>
            <a:endCxn id="71" idx="0"/>
          </p:cNvCxnSpPr>
          <p:nvPr/>
        </p:nvCxnSpPr>
        <p:spPr>
          <a:xfrm flipH="1">
            <a:off x="8015435" y="3262294"/>
            <a:ext cx="1" cy="3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4"/>
          <p:cNvSpPr>
            <a:spLocks/>
          </p:cNvSpPr>
          <p:nvPr/>
        </p:nvSpPr>
        <p:spPr>
          <a:xfrm>
            <a:off x="1891142" y="3653529"/>
            <a:ext cx="104677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매출 현황 관리</a:t>
            </a:r>
          </a:p>
        </p:txBody>
      </p:sp>
      <p:cxnSp>
        <p:nvCxnSpPr>
          <p:cNvPr id="20" name="직선 화살표 연결선 19"/>
          <p:cNvCxnSpPr>
            <a:stCxn id="50" idx="2"/>
            <a:endCxn id="72" idx="0"/>
          </p:cNvCxnSpPr>
          <p:nvPr/>
        </p:nvCxnSpPr>
        <p:spPr>
          <a:xfrm>
            <a:off x="2414532" y="3262294"/>
            <a:ext cx="0" cy="3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1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1911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PS-107~110/PS-115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맑은 고딕" charset="0"/>
                <a:ea typeface="맑은 고딕" charset="0"/>
              </a:rPr>
              <a:t>관리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도형 4"/>
          <p:cNvSpPr>
            <a:spLocks/>
          </p:cNvSpPr>
          <p:nvPr/>
        </p:nvSpPr>
        <p:spPr>
          <a:xfrm>
            <a:off x="498475" y="177990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</a:t>
            </a:r>
          </a:p>
        </p:txBody>
      </p:sp>
      <p:sp>
        <p:nvSpPr>
          <p:cNvPr id="31" name="도형 5"/>
          <p:cNvSpPr>
            <a:spLocks/>
          </p:cNvSpPr>
          <p:nvPr/>
        </p:nvSpPr>
        <p:spPr>
          <a:xfrm>
            <a:off x="2675890" y="178371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출석체크</a:t>
            </a:r>
          </a:p>
        </p:txBody>
      </p:sp>
      <p:sp>
        <p:nvSpPr>
          <p:cNvPr id="35" name="도형 10"/>
          <p:cNvSpPr>
            <a:spLocks/>
          </p:cNvSpPr>
          <p:nvPr/>
        </p:nvSpPr>
        <p:spPr>
          <a:xfrm>
            <a:off x="4857750" y="1797050"/>
            <a:ext cx="1642745" cy="365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</a:t>
            </a:r>
          </a:p>
        </p:txBody>
      </p:sp>
      <p:sp>
        <p:nvSpPr>
          <p:cNvPr id="38" name="도형 8"/>
          <p:cNvSpPr>
            <a:spLocks/>
          </p:cNvSpPr>
          <p:nvPr/>
        </p:nvSpPr>
        <p:spPr>
          <a:xfrm>
            <a:off x="7023735" y="1794510"/>
            <a:ext cx="164274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</a:t>
            </a:r>
          </a:p>
        </p:txBody>
      </p:sp>
      <p:cxnSp>
        <p:nvCxnSpPr>
          <p:cNvPr id="39" name="도형 53"/>
          <p:cNvCxnSpPr>
            <a:stCxn id="30" idx="3"/>
            <a:endCxn id="31" idx="1"/>
          </p:cNvCxnSpPr>
          <p:nvPr/>
        </p:nvCxnSpPr>
        <p:spPr>
          <a:xfrm>
            <a:off x="2140585" y="1969135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5"/>
          <p:cNvCxnSpPr>
            <a:stCxn id="35" idx="3"/>
            <a:endCxn id="38" idx="1"/>
          </p:cNvCxnSpPr>
          <p:nvPr/>
        </p:nvCxnSpPr>
        <p:spPr>
          <a:xfrm flipV="1">
            <a:off x="6499860" y="1974215"/>
            <a:ext cx="52451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65"/>
          <p:cNvSpPr txBox="1">
            <a:spLocks/>
          </p:cNvSpPr>
          <p:nvPr/>
        </p:nvSpPr>
        <p:spPr>
          <a:xfrm>
            <a:off x="513080" y="1494195"/>
            <a:ext cx="1333500" cy="2321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카드사 조회 : 고객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65"/>
          <p:cNvSpPr txBox="1">
            <a:spLocks/>
          </p:cNvSpPr>
          <p:nvPr/>
        </p:nvSpPr>
        <p:spPr>
          <a:xfrm>
            <a:off x="513080" y="2627929"/>
            <a:ext cx="1333500" cy="2321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err="1" smtClean="0">
                <a:latin typeface="맑은 고딕" charset="0"/>
                <a:ea typeface="맑은 고딕" charset="0"/>
              </a:rPr>
              <a:t>카드사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900" b="0" strike="noStrike" cap="none" dirty="0" smtClean="0">
                <a:latin typeface="맑은 고딕" charset="0"/>
                <a:ea typeface="맑은 고딕" charset="0"/>
              </a:rPr>
              <a:t>관리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 : </a:t>
            </a:r>
            <a:r>
              <a:rPr lang="ko-KR" altLang="en-US" sz="900" b="0" strike="noStrike" cap="none" dirty="0" smtClean="0">
                <a:latin typeface="맑은 고딕" charset="0"/>
                <a:ea typeface="맑은 고딕" charset="0"/>
              </a:rPr>
              <a:t>관리자</a:t>
            </a:r>
          </a:p>
        </p:txBody>
      </p:sp>
      <p:sp>
        <p:nvSpPr>
          <p:cNvPr id="59" name="도형 4"/>
          <p:cNvSpPr>
            <a:spLocks/>
          </p:cNvSpPr>
          <p:nvPr/>
        </p:nvSpPr>
        <p:spPr>
          <a:xfrm>
            <a:off x="513080" y="3124611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</a:t>
            </a:r>
          </a:p>
        </p:txBody>
      </p:sp>
      <p:sp>
        <p:nvSpPr>
          <p:cNvPr id="60" name="도형 5"/>
          <p:cNvSpPr>
            <a:spLocks/>
          </p:cNvSpPr>
          <p:nvPr/>
        </p:nvSpPr>
        <p:spPr>
          <a:xfrm>
            <a:off x="2690495" y="3128421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퀴즈등록</a:t>
            </a:r>
          </a:p>
        </p:txBody>
      </p:sp>
      <p:cxnSp>
        <p:nvCxnSpPr>
          <p:cNvPr id="61" name="도형 53"/>
          <p:cNvCxnSpPr>
            <a:stCxn id="59" idx="3"/>
            <a:endCxn id="60" idx="1"/>
          </p:cNvCxnSpPr>
          <p:nvPr/>
        </p:nvCxnSpPr>
        <p:spPr>
          <a:xfrm>
            <a:off x="2155190" y="331384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5"/>
          <p:cNvSpPr>
            <a:spLocks/>
          </p:cNvSpPr>
          <p:nvPr/>
        </p:nvSpPr>
        <p:spPr>
          <a:xfrm>
            <a:off x="4868545" y="3128421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퀴즈하기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3" name="도형 53"/>
          <p:cNvCxnSpPr>
            <a:endCxn id="62" idx="1"/>
          </p:cNvCxnSpPr>
          <p:nvPr/>
        </p:nvCxnSpPr>
        <p:spPr>
          <a:xfrm>
            <a:off x="4333240" y="331384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5"/>
          <p:cNvSpPr>
            <a:spLocks/>
          </p:cNvSpPr>
          <p:nvPr/>
        </p:nvSpPr>
        <p:spPr>
          <a:xfrm>
            <a:off x="7023734" y="3123976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퀴즈수정</a:t>
            </a:r>
          </a:p>
        </p:txBody>
      </p:sp>
      <p:cxnSp>
        <p:nvCxnSpPr>
          <p:cNvPr id="65" name="도형 53"/>
          <p:cNvCxnSpPr>
            <a:endCxn id="64" idx="1"/>
          </p:cNvCxnSpPr>
          <p:nvPr/>
        </p:nvCxnSpPr>
        <p:spPr>
          <a:xfrm>
            <a:off x="6488429" y="3309396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5"/>
          <p:cNvSpPr>
            <a:spLocks/>
          </p:cNvSpPr>
          <p:nvPr/>
        </p:nvSpPr>
        <p:spPr>
          <a:xfrm>
            <a:off x="7023734" y="3921834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 삭제</a:t>
            </a:r>
          </a:p>
        </p:txBody>
      </p:sp>
      <p:cxnSp>
        <p:nvCxnSpPr>
          <p:cNvPr id="11" name="직선 화살표 연결선 10"/>
          <p:cNvCxnSpPr>
            <a:stCxn id="64" idx="2"/>
            <a:endCxn id="66" idx="0"/>
          </p:cNvCxnSpPr>
          <p:nvPr/>
        </p:nvCxnSpPr>
        <p:spPr>
          <a:xfrm>
            <a:off x="7845107" y="3503706"/>
            <a:ext cx="0" cy="41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7542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PS-111~114/PS-116~119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블랙리스트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맑은 고딕" charset="0"/>
                <a:ea typeface="맑은 고딕" charset="0"/>
              </a:rPr>
              <a:t>관리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도형 4"/>
          <p:cNvSpPr>
            <a:spLocks/>
          </p:cNvSpPr>
          <p:nvPr/>
        </p:nvSpPr>
        <p:spPr>
          <a:xfrm>
            <a:off x="587330" y="2899188"/>
            <a:ext cx="1180512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2266293" y="2894108"/>
            <a:ext cx="1063647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</a:t>
            </a:r>
          </a:p>
        </p:txBody>
      </p:sp>
      <p:cxnSp>
        <p:nvCxnSpPr>
          <p:cNvPr id="19" name="도형 53"/>
          <p:cNvCxnSpPr>
            <a:stCxn id="17" idx="3"/>
            <a:endCxn id="18" idx="1"/>
          </p:cNvCxnSpPr>
          <p:nvPr/>
        </p:nvCxnSpPr>
        <p:spPr>
          <a:xfrm flipV="1">
            <a:off x="1767842" y="3083973"/>
            <a:ext cx="498451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5"/>
          <p:cNvSpPr>
            <a:spLocks/>
          </p:cNvSpPr>
          <p:nvPr/>
        </p:nvSpPr>
        <p:spPr>
          <a:xfrm>
            <a:off x="3865880" y="2899188"/>
            <a:ext cx="1183778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조회</a:t>
            </a:r>
          </a:p>
        </p:txBody>
      </p:sp>
      <p:cxnSp>
        <p:nvCxnSpPr>
          <p:cNvPr id="21" name="도형 53"/>
          <p:cNvCxnSpPr/>
          <p:nvPr/>
        </p:nvCxnSpPr>
        <p:spPr>
          <a:xfrm>
            <a:off x="3329940" y="310280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5"/>
          <p:cNvSpPr>
            <a:spLocks/>
          </p:cNvSpPr>
          <p:nvPr/>
        </p:nvSpPr>
        <p:spPr>
          <a:xfrm>
            <a:off x="5585598" y="2894108"/>
            <a:ext cx="117855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등록</a:t>
            </a:r>
          </a:p>
        </p:txBody>
      </p:sp>
      <p:cxnSp>
        <p:nvCxnSpPr>
          <p:cNvPr id="25" name="도형 53"/>
          <p:cNvCxnSpPr/>
          <p:nvPr/>
        </p:nvCxnSpPr>
        <p:spPr>
          <a:xfrm>
            <a:off x="5049658" y="310607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5"/>
          <p:cNvSpPr>
            <a:spLocks/>
          </p:cNvSpPr>
          <p:nvPr/>
        </p:nvSpPr>
        <p:spPr>
          <a:xfrm>
            <a:off x="7414260" y="2894108"/>
            <a:ext cx="1235028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수정</a:t>
            </a:r>
          </a:p>
        </p:txBody>
      </p:sp>
      <p:cxnSp>
        <p:nvCxnSpPr>
          <p:cNvPr id="27" name="직선 화살표 연결선 26"/>
          <p:cNvCxnSpPr>
            <a:stCxn id="22" idx="3"/>
            <a:endCxn id="26" idx="1"/>
          </p:cNvCxnSpPr>
          <p:nvPr/>
        </p:nvCxnSpPr>
        <p:spPr>
          <a:xfrm>
            <a:off x="6764157" y="3083973"/>
            <a:ext cx="650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 설명선 27"/>
          <p:cNvSpPr/>
          <p:nvPr/>
        </p:nvSpPr>
        <p:spPr>
          <a:xfrm>
            <a:off x="3442416" y="3478421"/>
            <a:ext cx="1302733" cy="797037"/>
          </a:xfrm>
          <a:prstGeom prst="wedgeRectCallout">
            <a:avLst>
              <a:gd name="adj1" fmla="val 32842"/>
              <a:gd name="adj2" fmla="val -73595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유저들의 신고가 누적된 블랙리스트가 보여진다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7414260" y="3687074"/>
            <a:ext cx="1235028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삭제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31774" y="3292855"/>
            <a:ext cx="0" cy="41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4"/>
          <p:cNvSpPr>
            <a:spLocks/>
          </p:cNvSpPr>
          <p:nvPr/>
        </p:nvSpPr>
        <p:spPr>
          <a:xfrm>
            <a:off x="587330" y="1916208"/>
            <a:ext cx="1180512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"/>
          <p:cNvSpPr>
            <a:spLocks/>
          </p:cNvSpPr>
          <p:nvPr/>
        </p:nvSpPr>
        <p:spPr>
          <a:xfrm>
            <a:off x="2266293" y="1911128"/>
            <a:ext cx="1063647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53"/>
          <p:cNvCxnSpPr>
            <a:stCxn id="31" idx="3"/>
            <a:endCxn id="32" idx="1"/>
          </p:cNvCxnSpPr>
          <p:nvPr/>
        </p:nvCxnSpPr>
        <p:spPr>
          <a:xfrm flipV="1">
            <a:off x="1767842" y="2100993"/>
            <a:ext cx="498451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5"/>
          <p:cNvSpPr>
            <a:spLocks/>
          </p:cNvSpPr>
          <p:nvPr/>
        </p:nvSpPr>
        <p:spPr>
          <a:xfrm>
            <a:off x="3865880" y="1916208"/>
            <a:ext cx="1183778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광고등록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53"/>
          <p:cNvCxnSpPr/>
          <p:nvPr/>
        </p:nvCxnSpPr>
        <p:spPr>
          <a:xfrm>
            <a:off x="3329940" y="211982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5"/>
          <p:cNvSpPr>
            <a:spLocks/>
          </p:cNvSpPr>
          <p:nvPr/>
        </p:nvSpPr>
        <p:spPr>
          <a:xfrm>
            <a:off x="5585598" y="1911128"/>
            <a:ext cx="117855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53"/>
          <p:cNvCxnSpPr/>
          <p:nvPr/>
        </p:nvCxnSpPr>
        <p:spPr>
          <a:xfrm>
            <a:off x="5049658" y="2123091"/>
            <a:ext cx="5359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3"/>
            <a:endCxn id="42" idx="1"/>
          </p:cNvCxnSpPr>
          <p:nvPr/>
        </p:nvCxnSpPr>
        <p:spPr>
          <a:xfrm flipV="1">
            <a:off x="6764157" y="2099501"/>
            <a:ext cx="678337" cy="1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5"/>
          <p:cNvSpPr>
            <a:spLocks/>
          </p:cNvSpPr>
          <p:nvPr/>
        </p:nvSpPr>
        <p:spPr>
          <a:xfrm>
            <a:off x="7442494" y="1909636"/>
            <a:ext cx="1178559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광고 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5985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PS-001~007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7" name="도형 76"/>
          <p:cNvSpPr>
            <a:spLocks/>
          </p:cNvSpPr>
          <p:nvPr/>
        </p:nvSpPr>
        <p:spPr>
          <a:xfrm>
            <a:off x="284099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>
            <a:off x="491871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984365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4843780" y="1939290"/>
            <a:ext cx="1544955" cy="8324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아이디 /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768985" y="2969895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918710" y="3431540"/>
            <a:ext cx="1511300" cy="8070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입력 정보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2933065" y="297180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5007610" y="296989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이름, 전화번호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706945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774700" y="438975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918460" y="438404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4996815" y="438975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ID,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전화번호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706818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943735" y="1704340"/>
            <a:ext cx="89789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>
            <a:off x="4016375" y="1704340"/>
            <a:ext cx="902970" cy="63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flipV="1">
            <a:off x="6094095" y="1696085"/>
            <a:ext cx="890905" cy="889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>
            <a:spLocks/>
          </p:cNvSpPr>
          <p:nvPr/>
        </p:nvSpPr>
        <p:spPr>
          <a:xfrm>
            <a:off x="87693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294957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>
            <a:off x="502729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709295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/>
          <p:nvPr/>
        </p:nvCxnSpPr>
        <p:spPr>
          <a:xfrm>
            <a:off x="2217420" y="3122930"/>
            <a:ext cx="688975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flipV="1">
            <a:off x="4354830" y="3122930"/>
            <a:ext cx="626110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 flipV="1">
            <a:off x="6430010" y="3118485"/>
            <a:ext cx="611505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flipV="1">
            <a:off x="2252345" y="4551045"/>
            <a:ext cx="66675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>
            <a:off x="4339590" y="4551045"/>
            <a:ext cx="65786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stCxn id="89" idx="3"/>
            <a:endCxn id="90" idx="1"/>
          </p:cNvCxnSpPr>
          <p:nvPr/>
        </p:nvCxnSpPr>
        <p:spPr>
          <a:xfrm>
            <a:off x="6417945" y="4556760"/>
            <a:ext cx="650875" cy="139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74155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PS-008~017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회원가입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309540" y="2839575"/>
            <a:ext cx="1303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11. 가입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2636149" y="156308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.아이디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2630434" y="200533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2636785" y="243673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5.이름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2636150" y="286663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전화번호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2646310" y="332901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7.성별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2654565" y="37417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8.이메일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630435" y="41525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9. 생년월일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2630435" y="45817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10.보안문자입력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257400" y="1410290"/>
            <a:ext cx="1802584" cy="305580"/>
          </a:xfrm>
          <a:prstGeom prst="wedgeRectCallout">
            <a:avLst>
              <a:gd name="adj1" fmla="val -77948"/>
              <a:gd name="adj2" fmla="val 58728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정규식에 어긋나거나 이미 있는 아이디 일 경우 경고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91205" y="4545992"/>
            <a:ext cx="1750060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경고창 출력 및 새 보안이미지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4405175" y="3339320"/>
            <a:ext cx="1654810" cy="828675"/>
          </a:xfrm>
          <a:prstGeom prst="star12">
            <a:avLst>
              <a:gd name="adj" fmla="val 34245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빈칸 존재시  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1012190" y="1988820"/>
            <a:ext cx="1270" cy="8204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10800000" flipV="1">
            <a:off x="2630435" y="1690610"/>
            <a:ext cx="15875" cy="3035300"/>
          </a:xfrm>
          <a:prstGeom prst="curvedConnector3">
            <a:avLst>
              <a:gd name="adj1" fmla="val 178068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endCxn id="42" idx="1"/>
          </p:cNvCxnSpPr>
          <p:nvPr/>
        </p:nvCxnSpPr>
        <p:spPr>
          <a:xfrm>
            <a:off x="4051300" y="2983720"/>
            <a:ext cx="2258240" cy="31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1" idx="3"/>
          </p:cNvCxnSpPr>
          <p:nvPr/>
        </p:nvCxnSpPr>
        <p:spPr>
          <a:xfrm>
            <a:off x="1600835" y="2952750"/>
            <a:ext cx="596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73"/>
          <p:cNvSpPr>
            <a:spLocks/>
          </p:cNvSpPr>
          <p:nvPr/>
        </p:nvSpPr>
        <p:spPr>
          <a:xfrm>
            <a:off x="4551859" y="2021205"/>
            <a:ext cx="1746340" cy="415530"/>
          </a:xfrm>
          <a:prstGeom prst="wedgeRectCallout">
            <a:avLst>
              <a:gd name="adj1" fmla="val -77948"/>
              <a:gd name="adj2" fmla="val 58728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4,5,6,8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번 정규식에 위반 될 경우 경고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80"/>
          <p:cNvCxnSpPr/>
          <p:nvPr/>
        </p:nvCxnSpPr>
        <p:spPr>
          <a:xfrm rot="10800000" flipV="1">
            <a:off x="3789944" y="1707225"/>
            <a:ext cx="15875" cy="3035300"/>
          </a:xfrm>
          <a:prstGeom prst="curvedConnector3">
            <a:avLst>
              <a:gd name="adj1" fmla="val -1779313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90065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PS-018~020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회원정보</a:t>
                      </a:r>
                      <a:endParaRPr lang="en-US" altLang="ko-KR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>
            <a:spLocks/>
          </p:cNvSpPr>
          <p:nvPr/>
        </p:nvSpPr>
        <p:spPr>
          <a:xfrm>
            <a:off x="579956" y="271049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2390976" y="27073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2415106" y="386778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 탈퇴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>
            <a:off x="4358206" y="271049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>
            <a:off x="4358206" y="386778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7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9"/>
          <p:cNvSpPr>
            <a:spLocks/>
          </p:cNvSpPr>
          <p:nvPr/>
        </p:nvSpPr>
        <p:spPr>
          <a:xfrm>
            <a:off x="6351153" y="2695098"/>
            <a:ext cx="1638936" cy="31337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개인정보를 수정할 </a:t>
            </a:r>
            <a:r>
              <a:rPr lang="ko-KR" altLang="en-US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수있다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>
            <a:off x="6531176" y="3867784"/>
            <a:ext cx="1525905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8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회원탈퇴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76"/>
          <p:cNvSpPr>
            <a:spLocks/>
          </p:cNvSpPr>
          <p:nvPr/>
        </p:nvSpPr>
        <p:spPr>
          <a:xfrm>
            <a:off x="4244223" y="3103880"/>
            <a:ext cx="1631315" cy="669290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불일치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>
            <a:stCxn id="4" idx="3"/>
            <a:endCxn id="6" idx="1"/>
          </p:cNvCxnSpPr>
          <p:nvPr/>
        </p:nvCxnSpPr>
        <p:spPr>
          <a:xfrm flipV="1">
            <a:off x="1755976" y="2851785"/>
            <a:ext cx="63500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4" idx="3"/>
            <a:endCxn id="7" idx="1"/>
          </p:cNvCxnSpPr>
          <p:nvPr/>
        </p:nvCxnSpPr>
        <p:spPr>
          <a:xfrm>
            <a:off x="1755976" y="2854960"/>
            <a:ext cx="659130" cy="115728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6" idx="3"/>
            <a:endCxn id="8" idx="1"/>
          </p:cNvCxnSpPr>
          <p:nvPr/>
        </p:nvCxnSpPr>
        <p:spPr>
          <a:xfrm>
            <a:off x="3566996" y="2851785"/>
            <a:ext cx="791210" cy="317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8" idx="3"/>
            <a:endCxn id="10" idx="1"/>
          </p:cNvCxnSpPr>
          <p:nvPr/>
        </p:nvCxnSpPr>
        <p:spPr>
          <a:xfrm flipV="1">
            <a:off x="5534226" y="2851784"/>
            <a:ext cx="816927" cy="317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endCxn id="9" idx="1"/>
          </p:cNvCxnSpPr>
          <p:nvPr/>
        </p:nvCxnSpPr>
        <p:spPr>
          <a:xfrm flipV="1">
            <a:off x="3591126" y="4012246"/>
            <a:ext cx="767080" cy="1174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9" idx="3"/>
          </p:cNvCxnSpPr>
          <p:nvPr/>
        </p:nvCxnSpPr>
        <p:spPr>
          <a:xfrm>
            <a:off x="5534226" y="4012246"/>
            <a:ext cx="979170" cy="1936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9"/>
          <p:cNvSpPr>
            <a:spLocks/>
          </p:cNvSpPr>
          <p:nvPr/>
        </p:nvSpPr>
        <p:spPr>
          <a:xfrm>
            <a:off x="2379546" y="198691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</a:p>
        </p:txBody>
      </p:sp>
      <p:cxnSp>
        <p:nvCxnSpPr>
          <p:cNvPr id="31" name="도형 38"/>
          <p:cNvCxnSpPr>
            <a:stCxn id="4" idx="3"/>
            <a:endCxn id="23" idx="1"/>
          </p:cNvCxnSpPr>
          <p:nvPr/>
        </p:nvCxnSpPr>
        <p:spPr>
          <a:xfrm flipV="1">
            <a:off x="1755976" y="2131378"/>
            <a:ext cx="623570" cy="72358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/>
          <p:cNvSpPr>
            <a:spLocks/>
          </p:cNvSpPr>
          <p:nvPr/>
        </p:nvSpPr>
        <p:spPr>
          <a:xfrm>
            <a:off x="579956" y="193198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38"/>
          <p:cNvCxnSpPr>
            <a:stCxn id="42" idx="2"/>
            <a:endCxn id="4" idx="0"/>
          </p:cNvCxnSpPr>
          <p:nvPr/>
        </p:nvCxnSpPr>
        <p:spPr>
          <a:xfrm>
            <a:off x="1167966" y="2220912"/>
            <a:ext cx="0" cy="48958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9"/>
          <p:cNvSpPr>
            <a:spLocks/>
          </p:cNvSpPr>
          <p:nvPr/>
        </p:nvSpPr>
        <p:spPr>
          <a:xfrm>
            <a:off x="5067977" y="1960563"/>
            <a:ext cx="2926398" cy="3530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회원등급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보유쿠폰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보유포인트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내역 등을 확인할 수 있다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0"/>
          <p:cNvCxnSpPr>
            <a:stCxn id="23" idx="3"/>
            <a:endCxn id="48" idx="1"/>
          </p:cNvCxnSpPr>
          <p:nvPr/>
        </p:nvCxnSpPr>
        <p:spPr>
          <a:xfrm>
            <a:off x="3555566" y="2131378"/>
            <a:ext cx="1512411" cy="571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5891024" y="1895788"/>
            <a:ext cx="1818001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일정횟수 이상 출석 했을 때 쿠폰 발급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2898269" y="1904361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출석체크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stCxn id="47" idx="3"/>
            <a:endCxn id="6" idx="1"/>
          </p:cNvCxnSpPr>
          <p:nvPr/>
        </p:nvCxnSpPr>
        <p:spPr>
          <a:xfrm flipV="1">
            <a:off x="4073654" y="2073271"/>
            <a:ext cx="1817370" cy="8573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1970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PS-021~024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쿠폰발급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9" name="도형 46"/>
          <p:cNvSpPr>
            <a:spLocks/>
          </p:cNvSpPr>
          <p:nvPr/>
        </p:nvSpPr>
        <p:spPr>
          <a:xfrm>
            <a:off x="2898269" y="2466336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charset="0"/>
                <a:ea typeface="맑은 고딕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생일</a:t>
            </a:r>
          </a:p>
        </p:txBody>
      </p:sp>
      <p:sp>
        <p:nvSpPr>
          <p:cNvPr id="40" name="도형 46"/>
          <p:cNvSpPr>
            <a:spLocks/>
          </p:cNvSpPr>
          <p:nvPr/>
        </p:nvSpPr>
        <p:spPr>
          <a:xfrm>
            <a:off x="2898267" y="300354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회원등급별</a:t>
            </a:r>
          </a:p>
        </p:txBody>
      </p:sp>
      <p:sp>
        <p:nvSpPr>
          <p:cNvPr id="42" name="도형 46"/>
          <p:cNvSpPr>
            <a:spLocks/>
          </p:cNvSpPr>
          <p:nvPr/>
        </p:nvSpPr>
        <p:spPr>
          <a:xfrm>
            <a:off x="2898269" y="3542978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</a:t>
            </a:r>
          </a:p>
        </p:txBody>
      </p:sp>
      <p:sp>
        <p:nvSpPr>
          <p:cNvPr id="43" name="도형 46"/>
          <p:cNvSpPr>
            <a:spLocks/>
          </p:cNvSpPr>
          <p:nvPr/>
        </p:nvSpPr>
        <p:spPr>
          <a:xfrm>
            <a:off x="727200" y="2651754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발급</a:t>
            </a:r>
          </a:p>
        </p:txBody>
      </p:sp>
      <p:cxnSp>
        <p:nvCxnSpPr>
          <p:cNvPr id="3" name="직선 화살표 연결선 2"/>
          <p:cNvCxnSpPr>
            <a:stCxn id="43" idx="3"/>
            <a:endCxn id="47" idx="1"/>
          </p:cNvCxnSpPr>
          <p:nvPr/>
        </p:nvCxnSpPr>
        <p:spPr>
          <a:xfrm flipV="1">
            <a:off x="1902585" y="2081844"/>
            <a:ext cx="995684" cy="74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3" idx="3"/>
            <a:endCxn id="39" idx="1"/>
          </p:cNvCxnSpPr>
          <p:nvPr/>
        </p:nvCxnSpPr>
        <p:spPr>
          <a:xfrm flipV="1">
            <a:off x="1902585" y="2643819"/>
            <a:ext cx="995684" cy="18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3"/>
            <a:endCxn id="40" idx="1"/>
          </p:cNvCxnSpPr>
          <p:nvPr/>
        </p:nvCxnSpPr>
        <p:spPr>
          <a:xfrm>
            <a:off x="1902585" y="2829237"/>
            <a:ext cx="995682" cy="35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2" idx="1"/>
          </p:cNvCxnSpPr>
          <p:nvPr/>
        </p:nvCxnSpPr>
        <p:spPr>
          <a:xfrm>
            <a:off x="1902585" y="2829237"/>
            <a:ext cx="995684" cy="89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39"/>
          <p:cNvSpPr>
            <a:spLocks/>
          </p:cNvSpPr>
          <p:nvPr/>
        </p:nvSpPr>
        <p:spPr>
          <a:xfrm>
            <a:off x="5891024" y="2474272"/>
            <a:ext cx="1818001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생일에 쿠폰 발급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59"/>
          <p:cNvCxnSpPr>
            <a:endCxn id="73" idx="1"/>
          </p:cNvCxnSpPr>
          <p:nvPr/>
        </p:nvCxnSpPr>
        <p:spPr>
          <a:xfrm flipV="1">
            <a:off x="4073654" y="2651755"/>
            <a:ext cx="1817370" cy="8574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39"/>
          <p:cNvSpPr>
            <a:spLocks/>
          </p:cNvSpPr>
          <p:nvPr/>
        </p:nvSpPr>
        <p:spPr>
          <a:xfrm>
            <a:off x="5891022" y="2998783"/>
            <a:ext cx="1818003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자동 승급 </a:t>
            </a: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시 </a:t>
            </a:r>
            <a:r>
              <a:rPr lang="ko-KR" altLang="en-US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등급별 쿠폰 발급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6" name="도형 59"/>
          <p:cNvCxnSpPr>
            <a:endCxn id="75" idx="1"/>
          </p:cNvCxnSpPr>
          <p:nvPr/>
        </p:nvCxnSpPr>
        <p:spPr>
          <a:xfrm flipV="1">
            <a:off x="4073652" y="3176266"/>
            <a:ext cx="1817370" cy="8574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39"/>
          <p:cNvSpPr>
            <a:spLocks/>
          </p:cNvSpPr>
          <p:nvPr/>
        </p:nvSpPr>
        <p:spPr>
          <a:xfrm>
            <a:off x="5891021" y="3542977"/>
            <a:ext cx="1818004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퀴즈를 </a:t>
            </a: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맞췄을 때 쿠폰 발급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59"/>
          <p:cNvCxnSpPr>
            <a:endCxn id="77" idx="1"/>
          </p:cNvCxnSpPr>
          <p:nvPr/>
        </p:nvCxnSpPr>
        <p:spPr>
          <a:xfrm flipV="1">
            <a:off x="4073651" y="3720460"/>
            <a:ext cx="1817370" cy="8574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>
            <a:off x="2263775" y="2037397"/>
            <a:ext cx="134366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문화상품권 충전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4570731" y="2043111"/>
            <a:ext cx="1461769" cy="3892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문화상품권으로 포인트를 충전한다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53232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PS-025~027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포인트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>
            <a:off x="2263775" y="2742247"/>
            <a:ext cx="13379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신용카드 충전</a:t>
            </a: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4577716" y="2734627"/>
            <a:ext cx="1454784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신용카드결제로 포인트를 충전한다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7010083" y="2739707"/>
            <a:ext cx="1341755" cy="3689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결제가 완료되면 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문자를 발송한다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>
            <a:off x="3607435" y="2236152"/>
            <a:ext cx="963296" cy="1587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38" idx="3"/>
            <a:endCxn id="39" idx="1"/>
          </p:cNvCxnSpPr>
          <p:nvPr/>
        </p:nvCxnSpPr>
        <p:spPr>
          <a:xfrm flipV="1">
            <a:off x="3601720" y="2924175"/>
            <a:ext cx="975996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9"/>
          <p:cNvSpPr>
            <a:spLocks/>
          </p:cNvSpPr>
          <p:nvPr/>
        </p:nvSpPr>
        <p:spPr>
          <a:xfrm>
            <a:off x="650241" y="1940510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</a:t>
            </a:r>
          </a:p>
        </p:txBody>
      </p:sp>
      <p:sp>
        <p:nvSpPr>
          <p:cNvPr id="17" name="도형 39"/>
          <p:cNvSpPr>
            <a:spLocks/>
          </p:cNvSpPr>
          <p:nvPr/>
        </p:nvSpPr>
        <p:spPr>
          <a:xfrm>
            <a:off x="650239" y="273748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 충전</a:t>
            </a:r>
          </a:p>
        </p:txBody>
      </p:sp>
      <p:cxnSp>
        <p:nvCxnSpPr>
          <p:cNvPr id="19" name="도형 41"/>
          <p:cNvCxnSpPr>
            <a:stCxn id="16" idx="2"/>
            <a:endCxn id="17" idx="0"/>
          </p:cNvCxnSpPr>
          <p:nvPr/>
        </p:nvCxnSpPr>
        <p:spPr>
          <a:xfrm rot="5400000">
            <a:off x="1038518" y="2537751"/>
            <a:ext cx="399465" cy="2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7"/>
          <p:cNvSpPr>
            <a:spLocks/>
          </p:cNvSpPr>
          <p:nvPr/>
        </p:nvSpPr>
        <p:spPr>
          <a:xfrm>
            <a:off x="2258060" y="3440747"/>
            <a:ext cx="1343659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소액결제 충전</a:t>
            </a:r>
          </a:p>
        </p:txBody>
      </p:sp>
      <p:sp>
        <p:nvSpPr>
          <p:cNvPr id="30" name="도형 38"/>
          <p:cNvSpPr>
            <a:spLocks/>
          </p:cNvSpPr>
          <p:nvPr/>
        </p:nvSpPr>
        <p:spPr>
          <a:xfrm>
            <a:off x="4572001" y="3433127"/>
            <a:ext cx="1460499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휴대전화 소액결제로 포인트를 충전한다</a:t>
            </a:r>
          </a:p>
        </p:txBody>
      </p:sp>
      <p:cxnSp>
        <p:nvCxnSpPr>
          <p:cNvPr id="32" name="도형 42"/>
          <p:cNvCxnSpPr>
            <a:stCxn id="29" idx="3"/>
            <a:endCxn id="30" idx="1"/>
          </p:cNvCxnSpPr>
          <p:nvPr/>
        </p:nvCxnSpPr>
        <p:spPr>
          <a:xfrm flipV="1">
            <a:off x="3601719" y="3622675"/>
            <a:ext cx="970282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80"/>
          <p:cNvCxnSpPr>
            <a:stCxn id="6" idx="3"/>
            <a:endCxn id="30" idx="3"/>
          </p:cNvCxnSpPr>
          <p:nvPr/>
        </p:nvCxnSpPr>
        <p:spPr>
          <a:xfrm>
            <a:off x="6032500" y="2237739"/>
            <a:ext cx="12700" cy="1384936"/>
          </a:xfrm>
          <a:prstGeom prst="curvedConnector3">
            <a:avLst>
              <a:gd name="adj1" fmla="val 285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42"/>
          <p:cNvCxnSpPr>
            <a:endCxn id="40" idx="1"/>
          </p:cNvCxnSpPr>
          <p:nvPr/>
        </p:nvCxnSpPr>
        <p:spPr>
          <a:xfrm>
            <a:off x="6400800" y="2919094"/>
            <a:ext cx="609283" cy="508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80"/>
          <p:cNvCxnSpPr>
            <a:stCxn id="5" idx="1"/>
            <a:endCxn id="29" idx="1"/>
          </p:cNvCxnSpPr>
          <p:nvPr/>
        </p:nvCxnSpPr>
        <p:spPr>
          <a:xfrm rot="10800000" flipV="1">
            <a:off x="2258061" y="2236151"/>
            <a:ext cx="5715" cy="1394143"/>
          </a:xfrm>
          <a:prstGeom prst="curvedConnector3">
            <a:avLst>
              <a:gd name="adj1" fmla="val 4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41"/>
          <p:cNvCxnSpPr>
            <a:stCxn id="17" idx="3"/>
          </p:cNvCxnSpPr>
          <p:nvPr/>
        </p:nvCxnSpPr>
        <p:spPr>
          <a:xfrm>
            <a:off x="1826259" y="2936240"/>
            <a:ext cx="199390" cy="2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39"/>
          <p:cNvSpPr>
            <a:spLocks/>
          </p:cNvSpPr>
          <p:nvPr/>
        </p:nvSpPr>
        <p:spPr>
          <a:xfrm>
            <a:off x="650237" y="1285592"/>
            <a:ext cx="1176022" cy="37046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41"/>
          <p:cNvCxnSpPr>
            <a:stCxn id="69" idx="2"/>
            <a:endCxn id="16" idx="0"/>
          </p:cNvCxnSpPr>
          <p:nvPr/>
        </p:nvCxnSpPr>
        <p:spPr>
          <a:xfrm rot="16200000" flipH="1">
            <a:off x="1096021" y="1798279"/>
            <a:ext cx="284457" cy="3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>
            <a:off x="3739241" y="2010348"/>
            <a:ext cx="134366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장바구니확인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6046197" y="2016062"/>
            <a:ext cx="1461769" cy="3892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장바구니에 담은 도서목록을 확인한다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8983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PS-028~029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장바구니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>
            <a:off x="5082901" y="2209103"/>
            <a:ext cx="963296" cy="1587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39"/>
          <p:cNvSpPr>
            <a:spLocks/>
          </p:cNvSpPr>
          <p:nvPr/>
        </p:nvSpPr>
        <p:spPr>
          <a:xfrm>
            <a:off x="2125705" y="2710436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29" name="도형 37"/>
          <p:cNvSpPr>
            <a:spLocks/>
          </p:cNvSpPr>
          <p:nvPr/>
        </p:nvSpPr>
        <p:spPr>
          <a:xfrm>
            <a:off x="3733526" y="3413698"/>
            <a:ext cx="1343659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해제</a:t>
            </a:r>
          </a:p>
        </p:txBody>
      </p:sp>
      <p:sp>
        <p:nvSpPr>
          <p:cNvPr id="30" name="도형 38"/>
          <p:cNvSpPr>
            <a:spLocks/>
          </p:cNvSpPr>
          <p:nvPr/>
        </p:nvSpPr>
        <p:spPr>
          <a:xfrm>
            <a:off x="6047467" y="3406078"/>
            <a:ext cx="1460499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장바구니에 담은 도서를 지울 수 있다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42"/>
          <p:cNvCxnSpPr>
            <a:stCxn id="29" idx="3"/>
            <a:endCxn id="30" idx="1"/>
          </p:cNvCxnSpPr>
          <p:nvPr/>
        </p:nvCxnSpPr>
        <p:spPr>
          <a:xfrm flipV="1">
            <a:off x="5077185" y="3595626"/>
            <a:ext cx="970282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80"/>
          <p:cNvCxnSpPr>
            <a:stCxn id="5" idx="1"/>
            <a:endCxn id="29" idx="1"/>
          </p:cNvCxnSpPr>
          <p:nvPr/>
        </p:nvCxnSpPr>
        <p:spPr>
          <a:xfrm rot="10800000" flipV="1">
            <a:off x="3733527" y="2209102"/>
            <a:ext cx="5715" cy="1394143"/>
          </a:xfrm>
          <a:prstGeom prst="curvedConnector3">
            <a:avLst>
              <a:gd name="adj1" fmla="val 41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41"/>
          <p:cNvCxnSpPr>
            <a:stCxn id="17" idx="3"/>
          </p:cNvCxnSpPr>
          <p:nvPr/>
        </p:nvCxnSpPr>
        <p:spPr>
          <a:xfrm>
            <a:off x="3301725" y="2909191"/>
            <a:ext cx="199390" cy="2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9"/>
          <p:cNvSpPr>
            <a:spLocks/>
          </p:cNvSpPr>
          <p:nvPr/>
        </p:nvSpPr>
        <p:spPr>
          <a:xfrm>
            <a:off x="679545" y="2720943"/>
            <a:ext cx="1176022" cy="37046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41"/>
          <p:cNvCxnSpPr>
            <a:stCxn id="25" idx="3"/>
            <a:endCxn id="17" idx="1"/>
          </p:cNvCxnSpPr>
          <p:nvPr/>
        </p:nvCxnSpPr>
        <p:spPr>
          <a:xfrm>
            <a:off x="1855567" y="2906174"/>
            <a:ext cx="270138" cy="3017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117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PS-030~032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구매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2018-12-26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김현기</a:t>
                      </a: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2" name="도형 41"/>
          <p:cNvCxnSpPr>
            <a:stCxn id="17" idx="3"/>
            <a:endCxn id="45" idx="1"/>
          </p:cNvCxnSpPr>
          <p:nvPr/>
        </p:nvCxnSpPr>
        <p:spPr>
          <a:xfrm flipV="1">
            <a:off x="3510850" y="2322920"/>
            <a:ext cx="1041009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39"/>
          <p:cNvSpPr>
            <a:spLocks/>
          </p:cNvSpPr>
          <p:nvPr/>
        </p:nvSpPr>
        <p:spPr>
          <a:xfrm>
            <a:off x="2334830" y="2126314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 구매</a:t>
            </a:r>
          </a:p>
        </p:txBody>
      </p:sp>
      <p:sp>
        <p:nvSpPr>
          <p:cNvPr id="33" name="텍스트 상자 75"/>
          <p:cNvSpPr txBox="1">
            <a:spLocks/>
          </p:cNvSpPr>
          <p:nvPr/>
        </p:nvSpPr>
        <p:spPr>
          <a:xfrm>
            <a:off x="3606662" y="961390"/>
            <a:ext cx="1890395" cy="370614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4551859" y="2124165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포인트를 이용하여 장바구니에 등록된 항목을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구매한다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1"/>
          <p:cNvCxnSpPr>
            <a:stCxn id="50" idx="3"/>
            <a:endCxn id="51" idx="1"/>
          </p:cNvCxnSpPr>
          <p:nvPr/>
        </p:nvCxnSpPr>
        <p:spPr>
          <a:xfrm flipV="1">
            <a:off x="3510850" y="3045689"/>
            <a:ext cx="1041009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9"/>
          <p:cNvSpPr>
            <a:spLocks/>
          </p:cNvSpPr>
          <p:nvPr/>
        </p:nvSpPr>
        <p:spPr>
          <a:xfrm>
            <a:off x="2334830" y="2849083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상세페이지에서 바로 구매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39"/>
          <p:cNvSpPr>
            <a:spLocks/>
          </p:cNvSpPr>
          <p:nvPr/>
        </p:nvSpPr>
        <p:spPr>
          <a:xfrm>
            <a:off x="4551859" y="2846934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책을 소개하는 상세 페이지에서 해당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도서를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포인트로 바로 구매 할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41"/>
          <p:cNvCxnSpPr>
            <a:stCxn id="55" idx="3"/>
            <a:endCxn id="56" idx="1"/>
          </p:cNvCxnSpPr>
          <p:nvPr/>
        </p:nvCxnSpPr>
        <p:spPr>
          <a:xfrm flipV="1">
            <a:off x="3510850" y="3742805"/>
            <a:ext cx="1041009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39"/>
          <p:cNvSpPr>
            <a:spLocks/>
          </p:cNvSpPr>
          <p:nvPr/>
        </p:nvSpPr>
        <p:spPr>
          <a:xfrm>
            <a:off x="2334830" y="3546199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 선물</a:t>
            </a: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4551859" y="3544050"/>
            <a:ext cx="3527004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defTabSz="914400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본인의 포인트를 차감해서 해당 도서를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defTabSz="914400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다른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사람에게 선물할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818519" y="2124165"/>
            <a:ext cx="1096928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0. </a:t>
            </a: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41"/>
          <p:cNvCxnSpPr>
            <a:stCxn id="59" idx="3"/>
            <a:endCxn id="17" idx="1"/>
          </p:cNvCxnSpPr>
          <p:nvPr/>
        </p:nvCxnSpPr>
        <p:spPr>
          <a:xfrm>
            <a:off x="1915447" y="2322920"/>
            <a:ext cx="419383" cy="2149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0" idx="2"/>
            <a:endCxn id="55" idx="0"/>
          </p:cNvCxnSpPr>
          <p:nvPr/>
        </p:nvCxnSpPr>
        <p:spPr>
          <a:xfrm>
            <a:off x="2922840" y="3246593"/>
            <a:ext cx="0" cy="299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29</Pages>
  <Words>1655</Words>
  <Characters>0</Characters>
  <Application>Microsoft Office PowerPoint</Application>
  <DocSecurity>0</DocSecurity>
  <PresentationFormat>화면 슬라이드 쇼(16:9)</PresentationFormat>
  <Lines>0</Lines>
  <Paragraphs>673</Paragraphs>
  <Slides>30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오피스 테마</vt:lpstr>
      <vt:lpstr>PowerPoint 프레젠테이션</vt:lpstr>
      <vt:lpstr>INDEX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Thank you.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chi kwon</dc:creator>
  <cp:lastModifiedBy>AutoBVT</cp:lastModifiedBy>
  <cp:revision>7</cp:revision>
  <dcterms:modified xsi:type="dcterms:W3CDTF">2018-12-27T05:04:09Z</dcterms:modified>
</cp:coreProperties>
</file>