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15" r:id="rId2"/>
    <p:sldId id="616" r:id="rId3"/>
    <p:sldId id="617" r:id="rId4"/>
    <p:sldId id="618" r:id="rId5"/>
    <p:sldId id="619" r:id="rId6"/>
    <p:sldId id="620" r:id="rId7"/>
    <p:sldId id="621" r:id="rId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9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880">
          <p15:clr>
            <a:srgbClr val="A4A3A4"/>
          </p15:clr>
        </p15:guide>
        <p15:guide id="7" pos="5556">
          <p15:clr>
            <a:srgbClr val="A4A3A4"/>
          </p15:clr>
        </p15:guide>
        <p15:guide id="8" pos="204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orient="horz" pos="5397">
          <p15:clr>
            <a:srgbClr val="A4A3A4"/>
          </p15:clr>
        </p15:guide>
        <p15:guide id="3" orient="horz" pos="544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orient="horz" pos="3266">
          <p15:clr>
            <a:srgbClr val="A4A3A4"/>
          </p15:clr>
        </p15:guide>
        <p15:guide id="6" orient="horz" pos="1192">
          <p15:clr>
            <a:srgbClr val="A4A3A4"/>
          </p15:clr>
        </p15:guide>
        <p15:guide id="7" orient="horz">
          <p15:clr>
            <a:srgbClr val="A4A3A4"/>
          </p15:clr>
        </p15:guide>
        <p15:guide id="8" pos="436">
          <p15:clr>
            <a:srgbClr val="A4A3A4"/>
          </p15:clr>
        </p15:guide>
        <p15:guide id="9" pos="2161">
          <p15:clr>
            <a:srgbClr val="A4A3A4"/>
          </p15:clr>
        </p15:guide>
        <p15:guide id="10" pos="3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EF0"/>
    <a:srgbClr val="FFCCFF"/>
    <a:srgbClr val="66CCFF"/>
    <a:srgbClr val="E4E4E4"/>
    <a:srgbClr val="DDDDDD"/>
    <a:srgbClr val="FDFDFD"/>
    <a:srgbClr val="DAEDF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8612" autoAdjust="0"/>
  </p:normalViewPr>
  <p:slideViewPr>
    <p:cSldViewPr>
      <p:cViewPr varScale="1">
        <p:scale>
          <a:sx n="83" d="100"/>
          <a:sy n="83" d="100"/>
        </p:scale>
        <p:origin x="108" y="462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2880"/>
        <p:guide pos="5556"/>
        <p:guide pos="204"/>
        <p:guide/>
      </p:guideLst>
    </p:cSldViewPr>
  </p:slideViewPr>
  <p:outlineViewPr>
    <p:cViewPr>
      <p:scale>
        <a:sx n="33" d="100"/>
        <a:sy n="33" d="100"/>
      </p:scale>
      <p:origin x="48" y="1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1362"/>
      </p:cViewPr>
      <p:guideLst>
        <p:guide orient="horz" pos="3152"/>
        <p:guide orient="horz" pos="5397"/>
        <p:guide orient="horz" pos="544"/>
        <p:guide orient="horz" pos="453"/>
        <p:guide orient="horz" pos="3266"/>
        <p:guide orient="horz" pos="1192"/>
        <p:guide orient="horz"/>
        <p:guide pos="436"/>
        <p:guide pos="2161"/>
        <p:guide pos="39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DCFFDB-5CBF-4933-A170-5111AF8C90EA}" type="datetimeFigureOut">
              <a:rPr lang="ko-KR" altLang="en-US"/>
              <a:pPr>
                <a:defRPr/>
              </a:pPr>
              <a:t>2016-09-15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259F26-775D-4C59-8940-4948097F5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863600"/>
            <a:ext cx="5518150" cy="4122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184775"/>
            <a:ext cx="55149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44688" y="856773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B824955-CBB3-4DBF-B29D-1E20247B4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50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07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62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804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339725"/>
            <a:ext cx="2124075" cy="596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339725"/>
            <a:ext cx="6219825" cy="5969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2213"/>
            <a:ext cx="4165600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63" y="1192213"/>
            <a:ext cx="416718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" name="Rectangle 263"/>
          <p:cNvSpPr>
            <a:spLocks noChangeArrowheads="1"/>
          </p:cNvSpPr>
          <p:nvPr/>
        </p:nvSpPr>
        <p:spPr bwMode="auto">
          <a:xfrm rot="10800000">
            <a:off x="0" y="6421438"/>
            <a:ext cx="9144000" cy="4365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fld id="{AF245BBD-6C96-4762-9809-2D83184368F8}" type="slidenum">
              <a:rPr lang="ko-KR" altLang="ko-KR" sz="1000" smtClean="0">
                <a:latin typeface="(환)돋움중둥근체" pitchFamily="18" charset="-127"/>
                <a:ea typeface="(환)돋움중둥근체" pitchFamily="18" charset="-127"/>
              </a:rPr>
              <a:pPr algn="ctr" defTabSz="922338" latinLnBrk="0">
                <a:lnSpc>
                  <a:spcPct val="85000"/>
                </a:lnSpc>
                <a:buFont typeface="Wingdings" pitchFamily="2" charset="2"/>
                <a:buNone/>
                <a:defRPr/>
              </a:pPr>
              <a:t>‹#›</a:t>
            </a:fld>
            <a:endParaRPr lang="ko-KR" altLang="ko-KR" sz="1000" dirty="0">
              <a:latin typeface="(환)돋움중둥근체" pitchFamily="18" charset="-127"/>
              <a:ea typeface="(환)돋움중둥근체" pitchFamily="18" charset="-127"/>
            </a:endParaRP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 rot="10800000">
            <a:off x="0" y="0"/>
            <a:ext cx="9144000" cy="1303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endParaRPr lang="ko-KR" altLang="ko-KR" sz="1000">
              <a:latin typeface="(환)돋움중둥근체" pitchFamily="18" charset="-127"/>
              <a:ea typeface="(환)돋움중둥근체" pitchFamily="18" charset="-127"/>
            </a:endParaRPr>
          </a:p>
        </p:txBody>
      </p:sp>
      <p:pic>
        <p:nvPicPr>
          <p:cNvPr id="1029" name="Picture 2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563" y="285750"/>
            <a:ext cx="7050087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12" descr="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4225" y="69850"/>
            <a:ext cx="193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9725"/>
            <a:ext cx="8229600" cy="60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192213"/>
            <a:ext cx="848518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258763" indent="-25876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Blip>
          <a:blip r:embed="rId15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381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763588" indent="-2635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맑은 고딕" pitchFamily="50" charset="-127"/>
        <a:buChar char="－"/>
        <a:defRPr kumimoji="1" sz="1600">
          <a:solidFill>
            <a:schemeClr val="tx1"/>
          </a:solidFill>
          <a:latin typeface="+mn-lt"/>
          <a:ea typeface="+mn-ea"/>
        </a:defRPr>
      </a:lvl3pPr>
      <a:lvl4pPr marL="1014413" indent="-23971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3.x </a:t>
            </a:r>
            <a:r>
              <a:rPr lang="ko-KR" altLang="en-US" dirty="0"/>
              <a:t>변경 사항</a:t>
            </a:r>
            <a:endParaRPr lang="en-US" altLang="ko-KR" dirty="0"/>
          </a:p>
          <a:p>
            <a:r>
              <a:rPr lang="ko-KR" altLang="en-US" dirty="0"/>
              <a:t>이벤트 </a:t>
            </a:r>
            <a:endParaRPr lang="en-US" altLang="ko-KR" dirty="0"/>
          </a:p>
          <a:p>
            <a:pPr lvl="1"/>
            <a:r>
              <a:rPr lang="en-US" altLang="ko-KR" dirty="0"/>
              <a:t>load(), unload(), error() </a:t>
            </a: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메서드가 제거</a:t>
            </a:r>
            <a:endParaRPr lang="en-US" altLang="ko-KR" dirty="0"/>
          </a:p>
          <a:p>
            <a:pPr lvl="2"/>
            <a:r>
              <a:rPr lang="ko-KR" altLang="en-US" dirty="0"/>
              <a:t>단지 단축 메서드가 제거되었을 </a:t>
            </a:r>
            <a:r>
              <a:rPr lang="ko-KR" altLang="en-US" dirty="0" err="1"/>
              <a:t>뿐임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on() </a:t>
            </a:r>
            <a:r>
              <a:rPr lang="ko-KR" altLang="en-US" dirty="0"/>
              <a:t>메서드를 이용해 이벤트 처리 가능</a:t>
            </a:r>
            <a:endParaRPr lang="en-US" altLang="ko-KR" dirty="0"/>
          </a:p>
          <a:p>
            <a:r>
              <a:rPr lang="en-US" altLang="ko-KR" dirty="0"/>
              <a:t>show(), hide() </a:t>
            </a:r>
            <a:r>
              <a:rPr lang="ko-KR" altLang="en-US" dirty="0"/>
              <a:t>메서드 기능 개선</a:t>
            </a:r>
            <a:endParaRPr lang="en-US" altLang="ko-KR" dirty="0"/>
          </a:p>
          <a:p>
            <a:pPr lvl="1"/>
            <a:r>
              <a:rPr lang="ko-KR" altLang="en-US" dirty="0"/>
              <a:t>과거 버전보다 실행 속도가 월등히 빨라졌음</a:t>
            </a:r>
            <a:endParaRPr lang="en-US" altLang="ko-KR" dirty="0"/>
          </a:p>
          <a:p>
            <a:r>
              <a:rPr lang="en-US" altLang="ko-KR" dirty="0"/>
              <a:t>width(), height() </a:t>
            </a:r>
            <a:r>
              <a:rPr lang="ko-KR" altLang="en-US" dirty="0"/>
              <a:t>메서드 </a:t>
            </a:r>
            <a:endParaRPr lang="en-US" altLang="ko-KR" dirty="0"/>
          </a:p>
          <a:p>
            <a:pPr lvl="1"/>
            <a:r>
              <a:rPr lang="en-US" altLang="ko-KR" dirty="0"/>
              <a:t>3.x</a:t>
            </a:r>
            <a:r>
              <a:rPr lang="ko-KR" altLang="en-US" dirty="0"/>
              <a:t>버전에서는 모두 정수</a:t>
            </a:r>
            <a:r>
              <a:rPr lang="en-US" altLang="ko-KR" dirty="0"/>
              <a:t>(</a:t>
            </a:r>
            <a:r>
              <a:rPr lang="ko-KR" altLang="en-US" dirty="0"/>
              <a:t>정확하게는 </a:t>
            </a:r>
            <a:r>
              <a:rPr lang="en-US" altLang="ko-KR" dirty="0"/>
              <a:t>decimal 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으로 리턴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572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for~of</a:t>
            </a:r>
            <a:r>
              <a:rPr lang="ko-KR" altLang="en-US" dirty="0"/>
              <a:t>문 사용</a:t>
            </a:r>
            <a:endParaRPr lang="en-US" altLang="ko-KR" dirty="0"/>
          </a:p>
          <a:p>
            <a:pPr lvl="1"/>
            <a:r>
              <a:rPr lang="en-US" altLang="ko-KR" dirty="0"/>
              <a:t>ECMAScript 6(ES2015)</a:t>
            </a:r>
            <a:r>
              <a:rPr lang="ko-KR" altLang="en-US" dirty="0"/>
              <a:t>에서 지원하는 </a:t>
            </a:r>
            <a:r>
              <a:rPr lang="ko-KR" altLang="en-US" dirty="0" err="1"/>
              <a:t>반복문인</a:t>
            </a:r>
            <a:r>
              <a:rPr lang="ko-KR" altLang="en-US" dirty="0"/>
              <a:t> </a:t>
            </a:r>
            <a:r>
              <a:rPr lang="en-US" altLang="ko-KR" dirty="0" err="1"/>
              <a:t>for~of</a:t>
            </a:r>
            <a:r>
              <a:rPr lang="ko-KR" altLang="en-US" dirty="0"/>
              <a:t>문을 </a:t>
            </a:r>
            <a:r>
              <a:rPr lang="en-US" altLang="ko-KR" dirty="0"/>
              <a:t>jQuery </a:t>
            </a:r>
            <a:r>
              <a:rPr lang="ko-KR" altLang="en-US" dirty="0"/>
              <a:t>객체에서 이용할 수 있게 되었음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지연 객체의 변화</a:t>
            </a:r>
            <a:endParaRPr lang="en-US" altLang="ko-KR" dirty="0"/>
          </a:p>
          <a:p>
            <a:pPr lvl="1"/>
            <a:r>
              <a:rPr lang="en-US" altLang="ko-KR" dirty="0"/>
              <a:t>ECMAScript 6 Promises</a:t>
            </a:r>
            <a:r>
              <a:rPr lang="ko-KR" altLang="en-US" dirty="0"/>
              <a:t>와 아주 높은 호환성을 갖도록 업데이트</a:t>
            </a:r>
            <a:endParaRPr lang="en-US" altLang="ko-KR" dirty="0"/>
          </a:p>
          <a:p>
            <a:pPr lvl="2"/>
            <a:r>
              <a:rPr lang="en-US" altLang="ko-KR" dirty="0"/>
              <a:t>then() </a:t>
            </a:r>
            <a:r>
              <a:rPr lang="ko-KR" altLang="en-US" dirty="0"/>
              <a:t>메서드의 내부 기능이 조금 변경되었고</a:t>
            </a:r>
            <a:r>
              <a:rPr lang="en-US" altLang="ko-KR" dirty="0"/>
              <a:t>, catch()</a:t>
            </a:r>
            <a:r>
              <a:rPr lang="ko-KR" altLang="en-US" dirty="0"/>
              <a:t>와 같은 메서드가 추가</a:t>
            </a:r>
            <a:endParaRPr lang="en-US" altLang="ko-KR" dirty="0"/>
          </a:p>
          <a:p>
            <a:pPr lvl="1"/>
            <a:r>
              <a:rPr lang="en-US" altLang="ko-KR" dirty="0"/>
              <a:t>jQuery 3.x</a:t>
            </a:r>
            <a:r>
              <a:rPr lang="ko-KR" altLang="en-US" dirty="0"/>
              <a:t>버전의 지연 객체는 </a:t>
            </a:r>
            <a:r>
              <a:rPr lang="ko-KR" altLang="en-US" dirty="0" err="1"/>
              <a:t>콜백</a:t>
            </a:r>
            <a:r>
              <a:rPr lang="ko-KR" altLang="en-US" dirty="0"/>
              <a:t> 함수 안에서 발생한 예외는 지연 객체에 대한 </a:t>
            </a:r>
            <a:r>
              <a:rPr lang="en-US" altLang="ko-KR" dirty="0"/>
              <a:t>reject()</a:t>
            </a:r>
            <a:r>
              <a:rPr lang="ko-KR" altLang="en-US" dirty="0"/>
              <a:t>로 간주해 처리함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jQuery 2</a:t>
            </a:r>
            <a:r>
              <a:rPr lang="ko-KR" altLang="en-US" dirty="0"/>
              <a:t>버전까지는 </a:t>
            </a:r>
            <a:r>
              <a:rPr lang="ko-KR" altLang="en-US" dirty="0" err="1"/>
              <a:t>콜백</a:t>
            </a:r>
            <a:r>
              <a:rPr lang="ko-KR" altLang="en-US" dirty="0"/>
              <a:t> 함수 안에서 예기치 못한 예외</a:t>
            </a:r>
            <a:r>
              <a:rPr lang="en-US" altLang="ko-KR" dirty="0"/>
              <a:t>(Exception)</a:t>
            </a:r>
            <a:r>
              <a:rPr lang="ko-KR" altLang="en-US" dirty="0"/>
              <a:t>이 발생하면 예외 객체를 지연 객체로 전달해 애플리케이션의 실행을 중지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2528900"/>
            <a:ext cx="26098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7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4957117" cy="5116512"/>
          </a:xfrm>
        </p:spPr>
        <p:txBody>
          <a:bodyPr/>
          <a:lstStyle/>
          <a:p>
            <a:r>
              <a:rPr lang="ko-KR" altLang="en-US" dirty="0"/>
              <a:t>지연 객체의 변화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62" y="1792787"/>
            <a:ext cx="3528070" cy="477001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2276872"/>
            <a:ext cx="4938826" cy="5039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168" y="4002959"/>
            <a:ext cx="4752020" cy="217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08004" y="1880828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[ 3.x ]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1115" y="3588638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[ 2.x ]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033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객체의 속성 변화</a:t>
            </a:r>
            <a:endParaRPr lang="en-US" altLang="ko-KR" dirty="0"/>
          </a:p>
          <a:p>
            <a:pPr lvl="1"/>
            <a:r>
              <a:rPr lang="en-US" altLang="ko-KR" dirty="0"/>
              <a:t>context, support, selector </a:t>
            </a:r>
            <a:r>
              <a:rPr lang="ko-KR" altLang="en-US" dirty="0"/>
              <a:t>속성 제거</a:t>
            </a:r>
            <a:endParaRPr lang="en-US" altLang="ko-KR" dirty="0"/>
          </a:p>
          <a:p>
            <a:pPr lvl="1"/>
            <a:r>
              <a:rPr lang="ko-KR" altLang="en-US" dirty="0"/>
              <a:t>이 속성을 사용하고 싶다면 </a:t>
            </a:r>
            <a:r>
              <a:rPr lang="en-US" altLang="ko-KR" dirty="0" err="1"/>
              <a:t>jquery</a:t>
            </a:r>
            <a:r>
              <a:rPr lang="en-US" altLang="ko-KR" dirty="0"/>
              <a:t> migrate </a:t>
            </a:r>
            <a:r>
              <a:rPr lang="ko-KR" altLang="en-US" dirty="0"/>
              <a:t>플러그인을 적용해야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4" y="3104964"/>
            <a:ext cx="6375257" cy="118813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05" y="4883878"/>
            <a:ext cx="6421257" cy="162177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50305" y="2766410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[ 3.x ]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3416" y="4474220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[ 2.x ]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37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일부 필터 선택자의 성능 개선</a:t>
            </a:r>
            <a:endParaRPr lang="en-US" altLang="ko-KR" dirty="0"/>
          </a:p>
          <a:p>
            <a:pPr lvl="1"/>
            <a:r>
              <a:rPr lang="en-US" altLang="ko-KR" dirty="0"/>
              <a:t>:visible </a:t>
            </a:r>
          </a:p>
          <a:p>
            <a:r>
              <a:rPr lang="ko-KR" altLang="en-US" dirty="0"/>
              <a:t>에러에 대한 개선된 처리</a:t>
            </a:r>
            <a:endParaRPr lang="en-US" altLang="ko-KR" dirty="0"/>
          </a:p>
          <a:p>
            <a:pPr lvl="1"/>
            <a:r>
              <a:rPr lang="en-US" altLang="ko-KR" dirty="0"/>
              <a:t>2.2</a:t>
            </a:r>
            <a:r>
              <a:rPr lang="ko-KR" altLang="en-US" dirty="0"/>
              <a:t>버전까지는 </a:t>
            </a:r>
            <a:r>
              <a:rPr lang="en-US" altLang="ko-KR" dirty="0"/>
              <a:t>$("#")</a:t>
            </a:r>
            <a:r>
              <a:rPr lang="ko-KR" altLang="en-US" dirty="0"/>
              <a:t>이 오류가 발생되지 않았다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3.x</a:t>
            </a:r>
            <a:r>
              <a:rPr lang="ko-KR" altLang="en-US" dirty="0"/>
              <a:t>버전부터는 오류 발생시킴</a:t>
            </a:r>
            <a:endParaRPr lang="en-US" altLang="ko-KR" dirty="0"/>
          </a:p>
          <a:p>
            <a:r>
              <a:rPr lang="en-US" altLang="ko-KR" dirty="0"/>
              <a:t>$.get(), $.post() </a:t>
            </a:r>
          </a:p>
          <a:p>
            <a:pPr lvl="1"/>
            <a:r>
              <a:rPr lang="en-US" altLang="ko-KR" dirty="0"/>
              <a:t>settings </a:t>
            </a:r>
            <a:r>
              <a:rPr lang="ko-KR" altLang="en-US" dirty="0"/>
              <a:t>옵션을 </a:t>
            </a:r>
            <a:r>
              <a:rPr lang="en-US" altLang="ko-KR" dirty="0"/>
              <a:t>JS </a:t>
            </a:r>
            <a:r>
              <a:rPr lang="ko-KR" altLang="en-US" dirty="0"/>
              <a:t>객체로 전달할 수 있도록 기능 개선</a:t>
            </a:r>
            <a:endParaRPr lang="en-US" altLang="ko-KR" dirty="0"/>
          </a:p>
          <a:p>
            <a:r>
              <a:rPr lang="en-US" altLang="ko-KR" dirty="0" err="1"/>
              <a:t>removeAttr</a:t>
            </a:r>
            <a:r>
              <a:rPr lang="en-US" altLang="ko-KR" dirty="0"/>
              <a:t>() </a:t>
            </a:r>
            <a:r>
              <a:rPr lang="ko-KR" altLang="en-US" dirty="0"/>
              <a:t>메서드 기능 변경</a:t>
            </a:r>
            <a:endParaRPr lang="en-US" altLang="ko-KR" dirty="0"/>
          </a:p>
          <a:p>
            <a:pPr lvl="1"/>
            <a:r>
              <a:rPr lang="en-US" altLang="ko-KR" dirty="0"/>
              <a:t>selected, checked, </a:t>
            </a:r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ko-KR" altLang="en-US" dirty="0"/>
              <a:t>특성</a:t>
            </a:r>
            <a:r>
              <a:rPr lang="en-US" altLang="ko-KR" dirty="0"/>
              <a:t>(Attribute)</a:t>
            </a:r>
            <a:r>
              <a:rPr lang="ko-KR" altLang="en-US" dirty="0"/>
              <a:t>을 </a:t>
            </a:r>
            <a:r>
              <a:rPr lang="en-US" altLang="ko-KR" dirty="0" err="1"/>
              <a:t>removeAttr</a:t>
            </a:r>
            <a:r>
              <a:rPr lang="en-US" altLang="ko-KR" dirty="0"/>
              <a:t>() </a:t>
            </a:r>
            <a:r>
              <a:rPr lang="ko-KR" altLang="en-US" dirty="0"/>
              <a:t>메서드를 이용해 제거하더라도 </a:t>
            </a:r>
            <a:r>
              <a:rPr lang="en-US" altLang="ko-KR" dirty="0"/>
              <a:t>selected, checked, </a:t>
            </a:r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(Property)</a:t>
            </a:r>
            <a:r>
              <a:rPr lang="ko-KR" altLang="en-US" dirty="0"/>
              <a:t>은 </a:t>
            </a:r>
            <a:r>
              <a:rPr lang="en-US" altLang="ko-KR" dirty="0"/>
              <a:t>false</a:t>
            </a:r>
            <a:r>
              <a:rPr lang="ko-KR" altLang="en-US" dirty="0"/>
              <a:t>로 설정되지 않음</a:t>
            </a:r>
            <a:endParaRPr lang="en-US" altLang="ko-KR" dirty="0"/>
          </a:p>
          <a:p>
            <a:pPr lvl="1"/>
            <a:r>
              <a:rPr lang="en-US" altLang="ko-KR" dirty="0"/>
              <a:t>.prop() </a:t>
            </a:r>
            <a:r>
              <a:rPr lang="ko-KR" altLang="en-US" dirty="0"/>
              <a:t>메서드를 이용해서 </a:t>
            </a:r>
            <a:r>
              <a:rPr lang="en-US" altLang="ko-KR" dirty="0"/>
              <a:t>false</a:t>
            </a:r>
            <a:r>
              <a:rPr lang="ko-KR" altLang="en-US" dirty="0"/>
              <a:t>로 설정해야 한다</a:t>
            </a:r>
          </a:p>
        </p:txBody>
      </p:sp>
    </p:spTree>
    <p:extLst>
      <p:ext uri="{BB962C8B-B14F-4D97-AF65-F5344CB8AC3E}">
        <p14:creationId xmlns:p14="http://schemas.microsoft.com/office/powerpoint/2010/main" val="383485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$.</a:t>
            </a:r>
            <a:r>
              <a:rPr lang="en-US" altLang="ko-KR" dirty="0" err="1"/>
              <a:t>escapeSelector</a:t>
            </a:r>
            <a:r>
              <a:rPr lang="en-US" altLang="ko-KR" dirty="0"/>
              <a:t>( ) </a:t>
            </a:r>
            <a:r>
              <a:rPr lang="ko-KR" altLang="en-US" dirty="0"/>
              <a:t>메서드 추가</a:t>
            </a:r>
            <a:endParaRPr lang="en-US" altLang="ko-KR" dirty="0"/>
          </a:p>
          <a:p>
            <a:pPr lvl="1"/>
            <a:r>
              <a:rPr lang="ko-KR" altLang="en-US" dirty="0"/>
              <a:t>선택자로 사용되는 문자열에 특수문자가 포함된 경우에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$.</a:t>
            </a:r>
            <a:r>
              <a:rPr lang="en-US" altLang="ko-KR" dirty="0" err="1"/>
              <a:t>param</a:t>
            </a:r>
            <a:r>
              <a:rPr lang="en-US" altLang="ko-KR" dirty="0"/>
              <a:t>( )</a:t>
            </a:r>
            <a:r>
              <a:rPr lang="ko-KR" altLang="en-US" dirty="0"/>
              <a:t>의 기능 개선</a:t>
            </a:r>
            <a:endParaRPr lang="en-US" altLang="ko-KR" dirty="0"/>
          </a:p>
          <a:p>
            <a:pPr lvl="1"/>
            <a:r>
              <a:rPr lang="en-US" altLang="ko-KR" dirty="0"/>
              <a:t>2.X </a:t>
            </a:r>
            <a:r>
              <a:rPr lang="ko-KR" altLang="en-US" dirty="0"/>
              <a:t>버전까지는 공백 문자를 </a:t>
            </a:r>
            <a:r>
              <a:rPr lang="en-US" altLang="ko-KR" dirty="0"/>
              <a:t>"+" </a:t>
            </a:r>
            <a:r>
              <a:rPr lang="ko-KR" altLang="en-US" dirty="0"/>
              <a:t>기호로 인코딩하였음</a:t>
            </a:r>
            <a:endParaRPr lang="en-US" altLang="ko-KR" dirty="0"/>
          </a:p>
          <a:p>
            <a:pPr lvl="1"/>
            <a:r>
              <a:rPr lang="en-US" altLang="ko-KR" dirty="0"/>
              <a:t>3.X </a:t>
            </a:r>
            <a:r>
              <a:rPr lang="ko-KR" altLang="en-US" dirty="0"/>
              <a:t>버전까지는 </a:t>
            </a:r>
            <a:r>
              <a:rPr lang="en-US" altLang="ko-KR" dirty="0"/>
              <a:t>"%20"</a:t>
            </a:r>
            <a:r>
              <a:rPr lang="ko-KR" altLang="en-US" dirty="0"/>
              <a:t>으로 인코딩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40868"/>
            <a:ext cx="3124200" cy="685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5301208"/>
            <a:ext cx="3892687" cy="100751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818" y="5244275"/>
            <a:ext cx="4145644" cy="10644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88024" y="4894254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[ 3.x ]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209" y="4949855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[ 2.x ]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439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일부 이벤트 처리 메서드 제거</a:t>
            </a:r>
            <a:endParaRPr lang="en-US" altLang="ko-KR" dirty="0"/>
          </a:p>
          <a:p>
            <a:pPr lvl="1"/>
            <a:r>
              <a:rPr lang="en-US" altLang="ko-KR" dirty="0"/>
              <a:t>error, load, unload</a:t>
            </a:r>
            <a:r>
              <a:rPr lang="ko-KR" altLang="en-US" dirty="0"/>
              <a:t>와 같은 일부 이벤트 처리 메서드가 제거</a:t>
            </a:r>
            <a:endParaRPr lang="en-US" altLang="ko-KR" dirty="0"/>
          </a:p>
          <a:p>
            <a:pPr lvl="2"/>
            <a:r>
              <a:rPr lang="ko-KR" altLang="en-US" dirty="0"/>
              <a:t>이러한 이벤트를 사용하려면</a:t>
            </a:r>
            <a:r>
              <a:rPr lang="en-US" altLang="ko-KR"/>
              <a:t>, on</a:t>
            </a:r>
            <a:r>
              <a:rPr lang="en-US" altLang="ko-KR" dirty="0"/>
              <a:t>(), bind() </a:t>
            </a:r>
            <a:r>
              <a:rPr lang="ko-KR" altLang="en-US" dirty="0"/>
              <a:t>메서드를 이용해 직접 이벤트 처리를 등록해야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9768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355600" indent="-355600">
          <a:buFont typeface="Wingdings" pitchFamily="2" charset="2"/>
          <a:buChar char="§"/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21716</TotalTime>
  <Words>364</Words>
  <Application>Microsoft Office PowerPoint</Application>
  <PresentationFormat>화면 슬라이드 쇼(4:3)</PresentationFormat>
  <Paragraphs>60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(환)돋움중둥근체</vt:lpstr>
      <vt:lpstr>굴림</vt:lpstr>
      <vt:lpstr>나눔고딕</vt:lpstr>
      <vt:lpstr>맑은 고딕</vt:lpstr>
      <vt:lpstr>Wingdings</vt:lpstr>
      <vt:lpstr>기본 디자인</vt:lpstr>
      <vt:lpstr>부록(1)</vt:lpstr>
      <vt:lpstr>부록(2)</vt:lpstr>
      <vt:lpstr>부록(3)</vt:lpstr>
      <vt:lpstr>부록(4)</vt:lpstr>
      <vt:lpstr>부록(5)</vt:lpstr>
      <vt:lpstr>부록(6)</vt:lpstr>
      <vt:lpstr>부록(7)</vt:lpstr>
    </vt:vector>
  </TitlesOfParts>
  <Company>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stepano</cp:lastModifiedBy>
  <cp:revision>2010</cp:revision>
  <dcterms:created xsi:type="dcterms:W3CDTF">2011-01-27T23:33:23Z</dcterms:created>
  <dcterms:modified xsi:type="dcterms:W3CDTF">2016-09-15T15:01:26Z</dcterms:modified>
</cp:coreProperties>
</file>