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1" autoAdjust="0"/>
    <p:restoredTop sz="88671" autoAdjust="0"/>
  </p:normalViewPr>
  <p:slideViewPr>
    <p:cSldViewPr>
      <p:cViewPr varScale="1">
        <p:scale>
          <a:sx n="102" d="100"/>
          <a:sy n="102" d="100"/>
        </p:scale>
        <p:origin x="-468" y="-96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2016. 9. 13.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장에서 만든 연락처 서비스를 활용해 </a:t>
            </a:r>
            <a:r>
              <a:rPr lang="en-US" altLang="ko-KR" dirty="0"/>
              <a:t>jQuery AJAX </a:t>
            </a:r>
            <a:r>
              <a:rPr lang="ko-KR" altLang="en-US" dirty="0"/>
              <a:t>기능을 살펴봄</a:t>
            </a:r>
            <a:endParaRPr lang="en-US" altLang="ko-KR" dirty="0"/>
          </a:p>
          <a:p>
            <a:pPr lvl="1"/>
            <a:r>
              <a:rPr lang="ko-KR" altLang="en-US" dirty="0"/>
              <a:t>요청 기능을 제공하는 </a:t>
            </a:r>
            <a:r>
              <a:rPr lang="en-US" altLang="ko-KR" dirty="0"/>
              <a:t>5</a:t>
            </a:r>
            <a:r>
              <a:rPr lang="ko-KR" altLang="en-US" dirty="0"/>
              <a:t>개의 단축 메서드와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저수준</a:t>
            </a:r>
            <a:r>
              <a:rPr lang="ko-KR" altLang="en-US" dirty="0"/>
              <a:t> 메서드</a:t>
            </a:r>
            <a:endParaRPr lang="en-US" altLang="ko-KR" dirty="0"/>
          </a:p>
          <a:p>
            <a:pPr lvl="2"/>
            <a:r>
              <a:rPr lang="en-US" altLang="ko-KR" dirty="0"/>
              <a:t>$.ajax()</a:t>
            </a:r>
          </a:p>
          <a:p>
            <a:pPr lvl="2"/>
            <a:r>
              <a:rPr lang="en-US" altLang="ko-KR" dirty="0"/>
              <a:t>$.get(), $.post()</a:t>
            </a:r>
          </a:p>
          <a:p>
            <a:pPr lvl="2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$.</a:t>
            </a:r>
            <a:r>
              <a:rPr lang="en-US" altLang="ko-KR" dirty="0" err="1"/>
              <a:t>getScript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$.</a:t>
            </a:r>
            <a:r>
              <a:rPr lang="en-US" altLang="ko-KR" dirty="0" err="1"/>
              <a:t>prototype.load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57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14-04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2"/>
            <a:r>
              <a:rPr lang="ko-KR" altLang="en-US" dirty="0"/>
              <a:t>정상적인 </a:t>
            </a:r>
            <a:r>
              <a:rPr lang="ko-KR" altLang="en-US" dirty="0" err="1"/>
              <a:t>실행시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오류 발생시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61" y="2061263"/>
            <a:ext cx="7794401" cy="10441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1" y="3750637"/>
            <a:ext cx="7824294" cy="13347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1233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timeout</a:t>
            </a:r>
            <a:r>
              <a:rPr lang="ko-KR" altLang="en-US" dirty="0"/>
              <a:t>의 지정</a:t>
            </a:r>
            <a:endParaRPr lang="en-US" altLang="ko-KR" dirty="0"/>
          </a:p>
          <a:p>
            <a:pPr lvl="1"/>
            <a:r>
              <a:rPr lang="ko-KR" altLang="en-US" dirty="0"/>
              <a:t>서버로 요청 후 서버로부터 응답이 오지 않는다면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브라우저는 계속해서 응답을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timeout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2"/>
            <a:r>
              <a:rPr lang="ko-KR" altLang="en-US" dirty="0"/>
              <a:t>일정 시간 이내에 서버로부터의 응답이 오지 않으면 연결을 중단</a:t>
            </a:r>
            <a:r>
              <a:rPr lang="en-US" altLang="ko-KR" dirty="0"/>
              <a:t>(abort)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장 프로젝트에 예제 추가</a:t>
            </a:r>
            <a:r>
              <a:rPr lang="en-US" altLang="ko-KR" dirty="0"/>
              <a:t>(</a:t>
            </a:r>
            <a:r>
              <a:rPr lang="en-US" altLang="ko-KR" dirty="0" err="1"/>
              <a:t>list_long.jsp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list.jsp</a:t>
            </a:r>
            <a:r>
              <a:rPr lang="ko-KR" altLang="en-US" dirty="0"/>
              <a:t>를 복사한 다음 </a:t>
            </a:r>
            <a:r>
              <a:rPr lang="en-US" altLang="ko-KR" dirty="0" err="1"/>
              <a:t>Thread.sleep</a:t>
            </a:r>
            <a:r>
              <a:rPr lang="en-US" altLang="ko-KR" dirty="0"/>
              <a:t>(2000); </a:t>
            </a:r>
            <a:r>
              <a:rPr lang="ko-KR" altLang="en-US" dirty="0"/>
              <a:t>코드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113076"/>
            <a:ext cx="4939810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7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14-06 : </a:t>
            </a:r>
            <a:r>
              <a:rPr lang="ko-KR" altLang="en-US" dirty="0"/>
              <a:t>예제 </a:t>
            </a:r>
            <a:r>
              <a:rPr lang="en-US" altLang="ko-KR" dirty="0"/>
              <a:t>14-04 </a:t>
            </a:r>
            <a:r>
              <a:rPr lang="ko-KR" altLang="en-US" dirty="0"/>
              <a:t>활용</a:t>
            </a:r>
            <a:r>
              <a:rPr lang="en-US" altLang="ko-KR" dirty="0"/>
              <a:t>. timeout </a:t>
            </a:r>
            <a:r>
              <a:rPr lang="ko-KR" altLang="en-US" dirty="0"/>
              <a:t>옵션만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707722"/>
            <a:ext cx="4208291" cy="42415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9546" y="2384884"/>
            <a:ext cx="408253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841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14-06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timeout </a:t>
            </a:r>
            <a:r>
              <a:rPr lang="ko-KR" altLang="en-US" dirty="0"/>
              <a:t>속성과 관련하여 주의할 점</a:t>
            </a:r>
            <a:endParaRPr lang="en-US" altLang="ko-KR" dirty="0"/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삭제와 같은 작업에는 적용하기 어렵다</a:t>
            </a:r>
            <a:endParaRPr lang="en-US" altLang="ko-KR" dirty="0"/>
          </a:p>
          <a:p>
            <a:pPr lvl="2"/>
            <a:r>
              <a:rPr lang="ko-KR" altLang="en-US" dirty="0"/>
              <a:t>데이터를 추가하도록 요청한 뒤 응답 대기 시간을 초과하여 </a:t>
            </a:r>
            <a:r>
              <a:rPr lang="en-US" altLang="ko-KR" dirty="0"/>
              <a:t>timeout</a:t>
            </a:r>
            <a:r>
              <a:rPr lang="ko-KR" altLang="en-US" dirty="0"/>
              <a:t>에 의해 중단</a:t>
            </a:r>
            <a:r>
              <a:rPr lang="en-US" altLang="ko-KR" dirty="0"/>
              <a:t>(abort) </a:t>
            </a:r>
            <a:r>
              <a:rPr lang="ko-KR" altLang="en-US" dirty="0"/>
              <a:t>처리되었다 하더라도 실제로는 데이터 추가가 완료되었을 수 있다</a:t>
            </a:r>
            <a:endParaRPr lang="en-US" altLang="ko-KR" dirty="0"/>
          </a:p>
          <a:p>
            <a:pPr lvl="2"/>
            <a:r>
              <a:rPr lang="ko-KR" altLang="en-US" dirty="0"/>
              <a:t>왜냐하면 데이터 추가 요청은 정상적으로 처리되고</a:t>
            </a:r>
            <a:r>
              <a:rPr lang="en-US" altLang="ko-KR" dirty="0"/>
              <a:t>, </a:t>
            </a:r>
            <a:r>
              <a:rPr lang="ko-KR" altLang="en-US" dirty="0"/>
              <a:t>그 후 응답하는 과정에서만 중단되었을 수 있기 때문이다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08820"/>
            <a:ext cx="7893764" cy="12241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2230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$.ajax()</a:t>
            </a:r>
            <a:r>
              <a:rPr lang="ko-KR" altLang="en-US" dirty="0"/>
              <a:t>가 강력하긴 하지만 사용방법이 복잡하다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그렇기 때문에 간단하게 사용할 수 있는 단축 메서드가 필요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204864"/>
            <a:ext cx="6948772" cy="26740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5099050"/>
            <a:ext cx="4333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594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4488992" cy="2484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92" y="1844824"/>
            <a:ext cx="459828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50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$.get() + JSONP </a:t>
            </a:r>
            <a:r>
              <a:rPr lang="ko-KR" altLang="en-US" dirty="0"/>
              <a:t>지원 기능</a:t>
            </a:r>
            <a:endParaRPr lang="en-US" altLang="ko-KR" dirty="0"/>
          </a:p>
          <a:p>
            <a:pPr lvl="2"/>
            <a:r>
              <a:rPr lang="en-US" altLang="ko-KR" dirty="0"/>
              <a:t>xml, </a:t>
            </a:r>
            <a:r>
              <a:rPr lang="en-US" altLang="ko-KR" dirty="0" err="1"/>
              <a:t>xhtml</a:t>
            </a:r>
            <a:r>
              <a:rPr lang="en-US" altLang="ko-KR" dirty="0"/>
              <a:t> </a:t>
            </a:r>
            <a:r>
              <a:rPr lang="ko-KR" altLang="en-US" dirty="0"/>
              <a:t>등의 데이터는 처리하지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자세한 내용은 </a:t>
            </a:r>
            <a:r>
              <a:rPr lang="en-US" altLang="ko-KR" dirty="0"/>
              <a:t>15</a:t>
            </a:r>
            <a:r>
              <a:rPr lang="ko-KR" altLang="en-US" dirty="0"/>
              <a:t>장에서 다룸</a:t>
            </a:r>
            <a:endParaRPr lang="en-US" altLang="ko-KR" dirty="0"/>
          </a:p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getScript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동적으로 자바스크립트 파일을 로드하기 위한 메서드</a:t>
            </a:r>
            <a:endParaRPr lang="en-US" altLang="ko-KR" dirty="0"/>
          </a:p>
          <a:p>
            <a:pPr lvl="2"/>
            <a:r>
              <a:rPr lang="en-US" altLang="ko-KR" dirty="0"/>
              <a:t>&lt;script&gt;&lt;/script&gt; </a:t>
            </a:r>
            <a:r>
              <a:rPr lang="ko-KR" altLang="en-US" dirty="0"/>
              <a:t>태그를 이용하지 않고도 자바스크립트 라이브러리를 </a:t>
            </a:r>
            <a:r>
              <a:rPr lang="ko-KR" altLang="en-US" dirty="0" err="1"/>
              <a:t>로딩할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2"/>
            <a:r>
              <a:rPr lang="ko-KR" altLang="en-US" dirty="0"/>
              <a:t>자바스크립트 라이브러리가 필요한 시점으로 </a:t>
            </a:r>
            <a:r>
              <a:rPr lang="ko-KR" altLang="en-US" dirty="0" err="1"/>
              <a:t>로딩할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2"/>
            <a:r>
              <a:rPr lang="ko-KR" altLang="en-US" dirty="0"/>
              <a:t>한번에 많은 라이브러리를 </a:t>
            </a:r>
            <a:r>
              <a:rPr lang="ko-KR" altLang="en-US" dirty="0" err="1"/>
              <a:t>로딩하는</a:t>
            </a:r>
            <a:r>
              <a:rPr lang="ko-KR" altLang="en-US" dirty="0"/>
              <a:t> 것을 막는 목적으로 사용할 수도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905164"/>
            <a:ext cx="3267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63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메서드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14-09 : $.</a:t>
            </a:r>
            <a:r>
              <a:rPr lang="en-US" altLang="ko-KR" dirty="0" err="1"/>
              <a:t>getScript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736812"/>
            <a:ext cx="751969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495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메서드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load()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 err="1"/>
              <a:t>요청후</a:t>
            </a:r>
            <a:r>
              <a:rPr lang="ko-KR" altLang="en-US" dirty="0"/>
              <a:t> 응답 결과를 선택된 요소의 </a:t>
            </a:r>
            <a:r>
              <a:rPr lang="ko-KR" altLang="en-US" dirty="0" err="1"/>
              <a:t>컨텐트로</a:t>
            </a:r>
            <a:r>
              <a:rPr lang="ko-KR" altLang="en-US" dirty="0"/>
              <a:t> 설정함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요청의 단위가 </a:t>
            </a:r>
            <a:r>
              <a:rPr lang="en-US" altLang="ko-KR" dirty="0"/>
              <a:t>HTML </a:t>
            </a:r>
            <a:r>
              <a:rPr lang="ko-KR" altLang="en-US" dirty="0"/>
              <a:t>문서 전체가 아니라 </a:t>
            </a:r>
            <a:r>
              <a:rPr lang="en-US" altLang="ko-KR" dirty="0"/>
              <a:t>HTML </a:t>
            </a:r>
            <a:r>
              <a:rPr lang="ko-KR" altLang="en-US" dirty="0" err="1"/>
              <a:t>조각임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방법은 </a:t>
            </a:r>
            <a:r>
              <a:rPr lang="en-US" altLang="ko-KR" dirty="0"/>
              <a:t>HTTP Server</a:t>
            </a:r>
            <a:r>
              <a:rPr lang="ko-KR" altLang="en-US" dirty="0"/>
              <a:t>가 </a:t>
            </a:r>
            <a:r>
              <a:rPr lang="en-US" altLang="ko-KR" dirty="0"/>
              <a:t>UI</a:t>
            </a:r>
            <a:r>
              <a:rPr lang="ko-KR" altLang="en-US" dirty="0"/>
              <a:t>를 직접 생성한다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이나 </a:t>
            </a:r>
            <a:r>
              <a:rPr lang="en-US" altLang="ko-KR" dirty="0"/>
              <a:t>XML</a:t>
            </a:r>
            <a:r>
              <a:rPr lang="ko-KR" altLang="en-US" dirty="0"/>
              <a:t>과는 달리 </a:t>
            </a:r>
            <a:r>
              <a:rPr lang="en-US" altLang="ko-KR" dirty="0"/>
              <a:t>HTML </a:t>
            </a:r>
            <a:r>
              <a:rPr lang="ko-KR" altLang="en-US" dirty="0"/>
              <a:t>조각 정보엔 </a:t>
            </a:r>
            <a:r>
              <a:rPr lang="en-US" altLang="ko-KR" dirty="0"/>
              <a:t>HTML </a:t>
            </a:r>
            <a:r>
              <a:rPr lang="ko-KR" altLang="en-US" dirty="0"/>
              <a:t>마크업과 각종 디자인 정보 등이 포함되므로 데이터 전송 트래픽이 늘어나므로 비효율적이다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유형의 앱</a:t>
            </a:r>
            <a:r>
              <a:rPr lang="en-US" altLang="ko-KR" dirty="0"/>
              <a:t>(</a:t>
            </a:r>
            <a:r>
              <a:rPr lang="ko-KR" altLang="en-US" dirty="0"/>
              <a:t>모바일 앱 등</a:t>
            </a:r>
            <a:r>
              <a:rPr lang="en-US" altLang="ko-KR" dirty="0"/>
              <a:t>)</a:t>
            </a:r>
            <a:r>
              <a:rPr lang="ko-KR" altLang="en-US" dirty="0"/>
              <a:t>에서 데이터를 재사용하기가 쉽지 않다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3855502"/>
            <a:ext cx="589565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907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AJAX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jqXHR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!!</a:t>
            </a:r>
          </a:p>
          <a:p>
            <a:pPr lvl="2"/>
            <a:r>
              <a:rPr lang="en-US" altLang="ko-KR" dirty="0" smtClean="0"/>
              <a:t>XHR </a:t>
            </a:r>
            <a:r>
              <a:rPr lang="ko-KR" altLang="en-US" dirty="0" smtClean="0"/>
              <a:t>객체의 속성을 그대로 가지고 있으면서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Promise </a:t>
            </a:r>
            <a:r>
              <a:rPr lang="ko-KR" altLang="en-US" dirty="0" smtClean="0"/>
              <a:t>인터페이스를 </a:t>
            </a:r>
            <a:r>
              <a:rPr lang="ko-KR" altLang="en-US" dirty="0" smtClean="0"/>
              <a:t>따르고 있음</a:t>
            </a:r>
            <a:r>
              <a:rPr lang="en-US" altLang="ko-KR" dirty="0" smtClean="0"/>
              <a:t> </a:t>
            </a:r>
            <a:r>
              <a:rPr lang="en-US" altLang="ko-KR" dirty="0" smtClean="0"/>
              <a:t>--&gt;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지연</a:t>
            </a:r>
            <a:r>
              <a:rPr lang="en-US" altLang="ko-KR" dirty="0" smtClean="0"/>
              <a:t>(</a:t>
            </a:r>
            <a:r>
              <a:rPr lang="en-US" altLang="ko-KR" dirty="0" smtClean="0"/>
              <a:t>Deferred)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비동기</a:t>
            </a:r>
            <a:r>
              <a:rPr lang="ko-KR" altLang="en-US" dirty="0" smtClean="0"/>
              <a:t> 처리 기능을 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지연 객체에 대해서는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장에서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지연객체를 사용하면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콜백함수의</a:t>
            </a:r>
            <a:r>
              <a:rPr lang="ko-KR" altLang="en-US" dirty="0" smtClean="0"/>
              <a:t> 중첩 구조는 간단해지고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처리도 간단해진다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17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$.ajax()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저수준</a:t>
            </a:r>
            <a:r>
              <a:rPr lang="ko-KR" altLang="en-US" dirty="0"/>
              <a:t> 메서드이므로 이 메서드를 이용하면 모든 </a:t>
            </a:r>
            <a:r>
              <a:rPr lang="en-US" altLang="ko-KR" dirty="0"/>
              <a:t>AJAX </a:t>
            </a:r>
            <a:r>
              <a:rPr lang="ko-KR" altLang="en-US" dirty="0"/>
              <a:t>관련 처리가 가능하다</a:t>
            </a:r>
            <a:endParaRPr lang="en-US" altLang="ko-KR" dirty="0"/>
          </a:p>
          <a:p>
            <a:pPr lvl="1"/>
            <a:r>
              <a:rPr lang="ko-KR" altLang="en-US" dirty="0"/>
              <a:t>사용방법이 조금 복잡하지만 단축 메서드로 수행할 수 없는 작업인 경우에는 꼭 필요하다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사용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3" y="3861048"/>
            <a:ext cx="5508612" cy="16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64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379913" cy="5116512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14-10</a:t>
            </a:r>
          </a:p>
          <a:p>
            <a:pPr lvl="1"/>
            <a:r>
              <a:rPr lang="en-US" altLang="ko-KR" dirty="0" smtClean="0"/>
              <a:t>done, fail, always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success, error, </a:t>
            </a:r>
            <a:r>
              <a:rPr lang="en-US" altLang="ko-KR" dirty="0" smtClean="0"/>
              <a:t>complete </a:t>
            </a:r>
            <a:r>
              <a:rPr lang="ko-KR" altLang="en-US" dirty="0" err="1" smtClean="0"/>
              <a:t>콜백함수를</a:t>
            </a:r>
            <a:r>
              <a:rPr lang="ko-KR" altLang="en-US" dirty="0" smtClean="0"/>
              <a:t> 대신함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여러개의</a:t>
            </a:r>
            <a:r>
              <a:rPr lang="ko-KR" altLang="en-US" dirty="0" smtClean="0"/>
              <a:t> 서비스를 순서대로 호출할 때 장점이 드러남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콜백</a:t>
            </a:r>
            <a:r>
              <a:rPr lang="ko-KR" altLang="en-US" dirty="0" smtClean="0"/>
              <a:t> 지옥</a:t>
            </a:r>
            <a:r>
              <a:rPr lang="en-US" altLang="ko-KR" dirty="0" smtClean="0"/>
              <a:t>(Callback Hell)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14-11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14-12</a:t>
            </a:r>
            <a:r>
              <a:rPr lang="ko-KR" altLang="en-US" dirty="0" smtClean="0"/>
              <a:t>를 살펴보자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714488"/>
            <a:ext cx="4108527" cy="44291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14-11 :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지옥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r>
              <a:rPr lang="en-US" altLang="ko-KR" dirty="0" smtClean="0"/>
              <a:t>!!</a:t>
            </a:r>
          </a:p>
          <a:p>
            <a:pPr lvl="2"/>
            <a:r>
              <a:rPr lang="ko-KR" altLang="en-US" dirty="0" smtClean="0"/>
              <a:t>중첩구조가 복잡해지면서 변수의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처리에 문제가 발생할 수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떨어지고 유지보수가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예외처리까지 이루어질 경우 코드의 복잡도가 증가하고 디버깅이 쉽지 않음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5121744" cy="34432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357826"/>
            <a:ext cx="5411820" cy="14068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094161" cy="5116512"/>
          </a:xfrm>
        </p:spPr>
        <p:txBody>
          <a:bodyPr/>
          <a:lstStyle/>
          <a:p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14-12</a:t>
            </a:r>
          </a:p>
          <a:p>
            <a:pPr lvl="1"/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 Promise</a:t>
            </a:r>
            <a:r>
              <a:rPr lang="ko-KR" altLang="en-US" sz="1800" dirty="0" smtClean="0"/>
              <a:t>를 사용한 문제 해결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then()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내부에서 마지막 부분에 다음 </a:t>
            </a:r>
            <a:r>
              <a:rPr lang="en-US" altLang="ko-KR" sz="1400" dirty="0" smtClean="0"/>
              <a:t>AJAX </a:t>
            </a:r>
            <a:r>
              <a:rPr lang="ko-KR" altLang="en-US" sz="1400" dirty="0" smtClean="0"/>
              <a:t>호출한 후 </a:t>
            </a:r>
            <a:r>
              <a:rPr lang="en-US" altLang="ko-KR" sz="1400" dirty="0" err="1" smtClean="0"/>
              <a:t>jqXHR</a:t>
            </a:r>
            <a:r>
              <a:rPr lang="ko-KR" altLang="en-US" sz="1400" dirty="0" smtClean="0"/>
              <a:t>객체를 리턴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리턴된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jqXHR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이용해 다시 </a:t>
            </a:r>
            <a:r>
              <a:rPr lang="en-US" altLang="ko-KR" sz="1400" dirty="0" smtClean="0"/>
              <a:t>then()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처리</a:t>
            </a:r>
            <a:endParaRPr lang="en-US" altLang="ko-KR" sz="1400" dirty="0" smtClean="0"/>
          </a:p>
          <a:p>
            <a:pPr lvl="1"/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500174"/>
            <a:ext cx="4786593" cy="33575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또 다른 장점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14-13 </a:t>
            </a:r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3643338" cy="20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5572164" cy="19156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14-13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done()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콜백함수는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$.when() </a:t>
            </a:r>
            <a:r>
              <a:rPr lang="ko-KR" altLang="en-US" dirty="0" smtClean="0"/>
              <a:t>처리하는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 결과의 리스트이다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각각의 호출 결과는 배열구조</a:t>
            </a:r>
            <a:endParaRPr lang="en-US" altLang="ko-KR" dirty="0" smtClean="0"/>
          </a:p>
          <a:p>
            <a:pPr lvl="3"/>
            <a:r>
              <a:rPr lang="en-US" altLang="ko-KR" sz="1400" dirty="0" smtClean="0"/>
              <a:t>0</a:t>
            </a:r>
            <a:r>
              <a:rPr lang="ko-KR" altLang="en-US" sz="1400" dirty="0" smtClean="0"/>
              <a:t>번 인덱스 값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응답결과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1</a:t>
            </a:r>
            <a:r>
              <a:rPr lang="ko-KR" altLang="en-US" sz="1400" dirty="0" smtClean="0"/>
              <a:t>번 인덱스 값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상태</a:t>
            </a:r>
            <a:r>
              <a:rPr lang="en-US" altLang="ko-KR" sz="1400" dirty="0" smtClean="0"/>
              <a:t>(status)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2</a:t>
            </a:r>
            <a:r>
              <a:rPr lang="ko-KR" altLang="en-US" sz="1400" dirty="0" smtClean="0"/>
              <a:t>번 인덱스 값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사용된 </a:t>
            </a:r>
            <a:r>
              <a:rPr lang="en-US" altLang="ko-KR" sz="1400" dirty="0" err="1" smtClean="0"/>
              <a:t>jqXHR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2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928934"/>
            <a:ext cx="4601195" cy="35719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정리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콜백</a:t>
            </a:r>
            <a:r>
              <a:rPr lang="ko-KR" altLang="en-US" dirty="0" smtClean="0"/>
              <a:t> 함수의 중첩 구조가 복잡하지 않다면 기존의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패턴을 사용해도 문제될 </a:t>
            </a:r>
            <a:r>
              <a:rPr lang="ko-KR" altLang="en-US" dirty="0" smtClean="0"/>
              <a:t>것이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중첩이 부담스럽다면 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promise </a:t>
            </a:r>
            <a:r>
              <a:rPr lang="ko-KR" altLang="en-US" dirty="0" smtClean="0"/>
              <a:t>패턴을 적용할 것을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코드의 </a:t>
            </a:r>
            <a:r>
              <a:rPr lang="ko-KR" altLang="en-US" dirty="0" err="1" smtClean="0"/>
              <a:t>가독성도</a:t>
            </a:r>
            <a:r>
              <a:rPr lang="ko-KR" altLang="en-US" dirty="0" smtClean="0"/>
              <a:t> 높이고 유지 보수도 </a:t>
            </a:r>
            <a:r>
              <a:rPr lang="ko-KR" altLang="en-US" dirty="0" smtClean="0"/>
              <a:t>편리하기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입력필드가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문자열을 직접 만드는 것은 귀찮고 힘든 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 및 특수 문자는 </a:t>
            </a:r>
            <a:r>
              <a:rPr lang="en-US" altLang="ko-KR" dirty="0" smtClean="0"/>
              <a:t>URL Encoding</a:t>
            </a:r>
            <a:r>
              <a:rPr lang="ko-KR" altLang="en-US" dirty="0" smtClean="0"/>
              <a:t>까지 수행해야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14-14</a:t>
            </a:r>
            <a:endParaRPr lang="en-US" altLang="ko-KR" dirty="0" smtClean="0"/>
          </a:p>
          <a:p>
            <a:pPr lvl="3"/>
            <a:r>
              <a:rPr lang="ko-KR" altLang="en-US" sz="1400" dirty="0" smtClean="0"/>
              <a:t>예제 </a:t>
            </a:r>
            <a:r>
              <a:rPr lang="en-US" altLang="ko-KR" sz="1400" dirty="0" smtClean="0"/>
              <a:t>14-14</a:t>
            </a:r>
            <a:r>
              <a:rPr lang="ko-KR" altLang="en-US" sz="1400" dirty="0" smtClean="0"/>
              <a:t>는 입력필드가 단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개이므로 간단하지만 입력필드가 </a:t>
            </a:r>
            <a:r>
              <a:rPr lang="en-US" altLang="ko-KR" sz="1400" dirty="0" smtClean="0"/>
              <a:t>10-20</a:t>
            </a:r>
            <a:r>
              <a:rPr lang="ko-KR" altLang="en-US" sz="1400" dirty="0" smtClean="0"/>
              <a:t>개 가량 된다면</a:t>
            </a:r>
            <a:r>
              <a:rPr lang="en-US" altLang="ko-KR" sz="1400" dirty="0" smtClean="0"/>
              <a:t>?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76"/>
            <a:ext cx="4000528" cy="19411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15016"/>
            <a:ext cx="8496300" cy="10287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헬퍼함수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286544" cy="46966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함수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슬라이드의 그림과 비교</a:t>
            </a:r>
            <a:r>
              <a:rPr lang="en-US" altLang="ko-KR" dirty="0" smtClean="0"/>
              <a:t>!!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serialize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serializeArray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반드시 폼 요소를 선택해야 하고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특성을 </a:t>
            </a:r>
            <a:r>
              <a:rPr lang="ko-KR" altLang="en-US" dirty="0" smtClean="0"/>
              <a:t>이용한다는 </a:t>
            </a:r>
            <a:r>
              <a:rPr lang="ko-KR" altLang="en-US" dirty="0" smtClean="0"/>
              <a:t>점을 기억해야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3"/>
            <a:r>
              <a:rPr lang="en-US" altLang="ko-KR" sz="1400" dirty="0" smtClean="0"/>
              <a:t>name </a:t>
            </a:r>
            <a:r>
              <a:rPr lang="ko-KR" altLang="en-US" sz="1400" dirty="0" smtClean="0"/>
              <a:t>특성을 사용하지 않으면 </a:t>
            </a:r>
            <a:r>
              <a:rPr lang="ko-KR" altLang="en-US" sz="1400" dirty="0" err="1" smtClean="0"/>
              <a:t>인코딩된</a:t>
            </a:r>
            <a:r>
              <a:rPr lang="ko-KR" altLang="en-US" sz="1400" dirty="0" smtClean="0"/>
              <a:t> 폼 데이터를 생성할 때 </a:t>
            </a:r>
            <a:r>
              <a:rPr lang="ko-KR" altLang="en-US" sz="1400" dirty="0" smtClean="0"/>
              <a:t>값이 누락된다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500990" cy="187524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485187" cy="5116512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14-15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14-14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활용하여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serializeArray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2214554"/>
            <a:ext cx="3571901" cy="9464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357562"/>
            <a:ext cx="7685740" cy="7143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857760"/>
            <a:ext cx="4583160" cy="12144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857760"/>
            <a:ext cx="3835856" cy="8572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Settings </a:t>
            </a:r>
            <a:r>
              <a:rPr lang="ko-KR" altLang="en-US" dirty="0"/>
              <a:t>옵션 값들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b="1" u="sng" dirty="0"/>
              <a:t>이 속성들을 모두 암기하는 것은 필요하지 않다</a:t>
            </a:r>
            <a:r>
              <a:rPr lang="en-US" altLang="ko-KR" b="1" u="sng" dirty="0"/>
              <a:t>. </a:t>
            </a:r>
            <a:r>
              <a:rPr lang="ko-KR" altLang="en-US" b="1" u="sng" dirty="0" err="1"/>
              <a:t>사용해나가면서</a:t>
            </a:r>
            <a:r>
              <a:rPr lang="ko-KR" altLang="en-US" b="1" u="sng" dirty="0"/>
              <a:t> 파악하자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" y="1844825"/>
            <a:ext cx="4240891" cy="3780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9" y="1844825"/>
            <a:ext cx="4176464" cy="1540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49" y="3385000"/>
            <a:ext cx="4424880" cy="18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AJAX</a:t>
            </a:r>
            <a:r>
              <a:rPr lang="ko-KR" altLang="en-US" sz="2000" dirty="0" smtClean="0"/>
              <a:t>의 콜백 </a:t>
            </a:r>
            <a:r>
              <a:rPr lang="ko-KR" altLang="en-US" sz="2000" dirty="0" smtClean="0"/>
              <a:t>함수는</a:t>
            </a:r>
            <a:r>
              <a:rPr lang="en-US" altLang="ko-KR" sz="2000" dirty="0" smtClean="0"/>
              <a:t>...</a:t>
            </a:r>
          </a:p>
          <a:p>
            <a:pPr lvl="1"/>
            <a:r>
              <a:rPr lang="en-US" altLang="ko-KR" sz="1800" dirty="0" smtClean="0"/>
              <a:t>AJAX </a:t>
            </a:r>
            <a:r>
              <a:rPr lang="ko-KR" altLang="en-US" sz="1800" dirty="0" smtClean="0"/>
              <a:t>함수 </a:t>
            </a:r>
            <a:r>
              <a:rPr lang="ko-KR" altLang="en-US" sz="1800" dirty="0" smtClean="0"/>
              <a:t>호출코드를 </a:t>
            </a:r>
            <a:r>
              <a:rPr lang="ko-KR" altLang="en-US" sz="1800" dirty="0" smtClean="0"/>
              <a:t>작성할 때마다 매번 </a:t>
            </a:r>
            <a:r>
              <a:rPr lang="ko-KR" altLang="en-US" sz="1800" dirty="0" err="1" smtClean="0"/>
              <a:t>콜백함수를</a:t>
            </a:r>
            <a:r>
              <a:rPr lang="ko-KR" altLang="en-US" sz="1800" dirty="0" smtClean="0"/>
              <a:t> 작성해야 함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전역 </a:t>
            </a:r>
            <a:r>
              <a:rPr lang="en-US" altLang="ko-KR" sz="2000" dirty="0" smtClean="0"/>
              <a:t>AJAX </a:t>
            </a:r>
            <a:r>
              <a:rPr lang="ko-KR" altLang="en-US" sz="2000" dirty="0" smtClean="0"/>
              <a:t>이벤트 처리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페이지 수준에서 </a:t>
            </a:r>
            <a:r>
              <a:rPr lang="ko-KR" altLang="en-US" sz="1800" dirty="0" smtClean="0"/>
              <a:t>모든 </a:t>
            </a:r>
            <a:r>
              <a:rPr lang="en-US" altLang="ko-KR" sz="1800" dirty="0" smtClean="0"/>
              <a:t>AJAX </a:t>
            </a:r>
            <a:r>
              <a:rPr lang="ko-KR" altLang="en-US" sz="1800" dirty="0" smtClean="0"/>
              <a:t>요청에 대한 공통의 이벤트 처리 기능을 </a:t>
            </a:r>
            <a:r>
              <a:rPr lang="ko-KR" altLang="en-US" sz="1800" dirty="0" smtClean="0"/>
              <a:t>지원</a:t>
            </a:r>
            <a:endParaRPr lang="en-US" altLang="ko-KR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4786346" cy="389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 개념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6715172" cy="46441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14-16 : </a:t>
            </a:r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이벤트와 로컬 이벤트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4892252" cy="45720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00306"/>
            <a:ext cx="3702435" cy="371477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14-16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list.jsp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list_long.jsp</a:t>
            </a:r>
            <a:r>
              <a:rPr lang="ko-KR" altLang="en-US" dirty="0" smtClean="0"/>
              <a:t>로 요청 </a:t>
            </a:r>
            <a:r>
              <a:rPr lang="en-US" altLang="ko-KR" dirty="0" smtClean="0"/>
              <a:t>: list_long.jsp</a:t>
            </a:r>
            <a:r>
              <a:rPr lang="ko-KR" altLang="en-US" dirty="0" smtClean="0"/>
              <a:t>는 지연시간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!!</a:t>
            </a:r>
          </a:p>
          <a:p>
            <a:pPr lvl="2"/>
            <a:r>
              <a:rPr lang="en-US" altLang="ko-KR" dirty="0" err="1" smtClean="0"/>
              <a:t>ajaxStart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ajaxStop</a:t>
            </a:r>
            <a:r>
              <a:rPr lang="ko-KR" altLang="en-US" dirty="0" smtClean="0"/>
              <a:t>은 첫요청이 실행될 때와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요청이 완료될 때만 </a:t>
            </a:r>
            <a:r>
              <a:rPr lang="ko-KR" altLang="en-US" dirty="0" smtClean="0"/>
              <a:t>발생함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항상 </a:t>
            </a:r>
            <a:r>
              <a:rPr lang="ko-KR" altLang="en-US" dirty="0" smtClean="0"/>
              <a:t>각 요청의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함수가 먼저 </a:t>
            </a:r>
            <a:r>
              <a:rPr lang="ko-KR" altLang="en-US" dirty="0" smtClean="0"/>
              <a:t>실행되고 전역 이벤트가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5781675" cy="3200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자주 사용하지는 않지만 알아두면 편리한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en-US" altLang="ko-KR" dirty="0" smtClean="0"/>
              <a:t>$.</a:t>
            </a:r>
            <a:r>
              <a:rPr lang="en-US" altLang="ko-KR" dirty="0" err="1" smtClean="0"/>
              <a:t>ajaxSetup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err="1" smtClean="0"/>
              <a:t>요청시</a:t>
            </a:r>
            <a:r>
              <a:rPr lang="ko-KR" altLang="en-US" dirty="0" smtClean="0"/>
              <a:t> 전달되는 옵션의 기본값을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권장하지 않은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요청에 영향을 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510271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5143536" cy="119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6000768"/>
            <a:ext cx="6500858" cy="4995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$.</a:t>
            </a:r>
            <a:r>
              <a:rPr lang="en-US" altLang="ko-KR" sz="2000" dirty="0" err="1" smtClean="0"/>
              <a:t>ajaxPrefilter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사용자 정의 </a:t>
            </a:r>
            <a:r>
              <a:rPr lang="en-US" altLang="ko-KR" sz="1800" dirty="0" smtClean="0"/>
              <a:t>AJAX </a:t>
            </a:r>
            <a:r>
              <a:rPr lang="ko-KR" altLang="en-US" sz="1800" dirty="0" smtClean="0"/>
              <a:t>옵션을 </a:t>
            </a:r>
            <a:r>
              <a:rPr lang="ko-KR" altLang="en-US" sz="1800" dirty="0" smtClean="0"/>
              <a:t>사용하고자 할 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기존 </a:t>
            </a:r>
            <a:r>
              <a:rPr lang="en-US" altLang="ko-KR" sz="1800" dirty="0" smtClean="0"/>
              <a:t>AJAX </a:t>
            </a:r>
            <a:r>
              <a:rPr lang="ko-KR" altLang="en-US" sz="1800" dirty="0" smtClean="0"/>
              <a:t>옵션의 기능을 </a:t>
            </a:r>
            <a:r>
              <a:rPr lang="ko-KR" altLang="en-US" sz="1800" dirty="0" smtClean="0"/>
              <a:t>변경하고자 할 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14-18</a:t>
            </a:r>
          </a:p>
          <a:p>
            <a:pPr lvl="2"/>
            <a:r>
              <a:rPr lang="ko-KR" altLang="en-US" sz="1400" dirty="0" smtClean="0"/>
              <a:t>데이터 중복 입력 방지를 위한 </a:t>
            </a:r>
            <a:r>
              <a:rPr lang="en-US" altLang="ko-KR" sz="1400" dirty="0" err="1" smtClean="0"/>
              <a:t>abortOnRetry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옵션을 추가로 정의하여 사용함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err="1" smtClean="0"/>
              <a:t>abortOnRetry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옵션이 </a:t>
            </a:r>
            <a:r>
              <a:rPr lang="en-US" altLang="ko-KR" sz="1400" dirty="0" smtClean="0"/>
              <a:t>true </a:t>
            </a:r>
            <a:r>
              <a:rPr lang="ko-KR" altLang="en-US" sz="1400" dirty="0" smtClean="0"/>
              <a:t>이면 </a:t>
            </a:r>
            <a:r>
              <a:rPr lang="en-US" altLang="ko-KR" sz="1400" dirty="0" err="1" smtClean="0"/>
              <a:t>currentRequest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조회하여 진행중인 요청이 있다면 중단</a:t>
            </a:r>
            <a:r>
              <a:rPr lang="en-US" altLang="ko-KR" sz="1400" dirty="0" smtClean="0"/>
              <a:t>(abort) </a:t>
            </a:r>
            <a:r>
              <a:rPr lang="ko-KR" altLang="en-US" sz="1400" dirty="0" smtClean="0"/>
              <a:t>시킴</a:t>
            </a:r>
            <a:r>
              <a:rPr lang="en-US" altLang="ko-KR" sz="14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6143668" cy="17239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715016"/>
            <a:ext cx="5715040" cy="83392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14-18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4939981" cy="44291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357430"/>
            <a:ext cx="4513879" cy="42719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AJAX </a:t>
            </a:r>
            <a:r>
              <a:rPr lang="ko-KR" altLang="en-US" sz="2000" dirty="0" smtClean="0"/>
              <a:t>요청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$.</a:t>
            </a:r>
            <a:r>
              <a:rPr lang="en-US" altLang="ko-KR" sz="1800" dirty="0" err="1" smtClean="0"/>
              <a:t>ajax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en-US" altLang="ko-KR" sz="1800" dirty="0" smtClean="0"/>
              <a:t>$.get(), $.post(), $.</a:t>
            </a:r>
            <a:r>
              <a:rPr lang="en-US" altLang="ko-KR" sz="1800" dirty="0" err="1" smtClean="0"/>
              <a:t>getJSON</a:t>
            </a:r>
            <a:r>
              <a:rPr lang="en-US" altLang="ko-KR" sz="1800" dirty="0" smtClean="0"/>
              <a:t>(), $.</a:t>
            </a:r>
            <a:r>
              <a:rPr lang="en-US" altLang="ko-KR" sz="1800" dirty="0" err="1" smtClean="0"/>
              <a:t>getScript</a:t>
            </a:r>
            <a:r>
              <a:rPr lang="en-US" altLang="ko-KR" sz="1800" dirty="0" smtClean="0"/>
              <a:t>(), $.</a:t>
            </a:r>
            <a:r>
              <a:rPr lang="en-US" altLang="ko-KR" sz="1800" dirty="0" err="1" smtClean="0"/>
              <a:t>prototype.load</a:t>
            </a:r>
            <a:r>
              <a:rPr lang="en-US" altLang="ko-KR" sz="1800" dirty="0" smtClean="0"/>
              <a:t>()</a:t>
            </a:r>
          </a:p>
          <a:p>
            <a:r>
              <a:rPr lang="en-US" altLang="ko-KR" sz="2000" dirty="0" smtClean="0"/>
              <a:t>AJAX </a:t>
            </a:r>
            <a:r>
              <a:rPr lang="ko-KR" altLang="en-US" sz="2000" dirty="0" smtClean="0"/>
              <a:t>요청 옵션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모두 다 암기할 필요는 없지만 이 책에서 다루는 내용 정도는 숙지해야 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함수는 반드시 숙지하자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200" dirty="0" smtClean="0"/>
              <a:t>기타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기능</a:t>
            </a:r>
            <a:endParaRPr lang="en-US" altLang="ko-KR" sz="2200" dirty="0" smtClean="0"/>
          </a:p>
          <a:p>
            <a:pPr lvl="1"/>
            <a:r>
              <a:rPr lang="ko-KR" altLang="en-US" sz="1800" dirty="0" err="1" smtClean="0"/>
              <a:t>헬퍼</a:t>
            </a:r>
            <a:r>
              <a:rPr lang="ko-KR" altLang="en-US" sz="1800" dirty="0" smtClean="0"/>
              <a:t> 함수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전역 </a:t>
            </a:r>
            <a:r>
              <a:rPr lang="en-US" altLang="ko-KR" sz="1800" dirty="0" smtClean="0"/>
              <a:t>AJAX </a:t>
            </a:r>
            <a:r>
              <a:rPr lang="ko-KR" altLang="en-US" sz="1800" dirty="0" smtClean="0"/>
              <a:t>이벤트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14</a:t>
            </a:r>
            <a:r>
              <a:rPr lang="ko-KR" altLang="en-US" sz="2000" dirty="0" smtClean="0"/>
              <a:t>장에서는 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AJAX</a:t>
            </a:r>
            <a:r>
              <a:rPr lang="ko-KR" altLang="en-US" sz="2000" dirty="0" smtClean="0"/>
              <a:t>의 </a:t>
            </a:r>
            <a:r>
              <a:rPr lang="ko-KR" altLang="en-US" sz="2000" dirty="0" smtClean="0"/>
              <a:t>기능만 다루었음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화면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가 아닌 통신 기능에 집중하기 위해서</a:t>
            </a:r>
            <a:endParaRPr lang="en-US" altLang="ko-KR" sz="1800" dirty="0" smtClean="0"/>
          </a:p>
          <a:p>
            <a:r>
              <a:rPr lang="ko-KR" altLang="en-US" sz="2000" dirty="0" smtClean="0"/>
              <a:t>화면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기능은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장으로 잠시 미루어두자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지금부터 작성하는 예제는 </a:t>
            </a:r>
            <a:r>
              <a:rPr lang="en-US" altLang="ko-KR" dirty="0"/>
              <a:t>13</a:t>
            </a:r>
            <a:r>
              <a:rPr lang="ko-KR" altLang="en-US" dirty="0"/>
              <a:t>장에서 작성한 서비스 이용</a:t>
            </a:r>
            <a:endParaRPr lang="en-US" altLang="ko-KR" dirty="0"/>
          </a:p>
          <a:p>
            <a:pPr lvl="2"/>
            <a:r>
              <a:rPr lang="ko-KR" altLang="en-US" dirty="0"/>
              <a:t>크로스 도메인 문제로 인해 웹서버 없이 작동할 때는 정상적으로 데이터를 수신할 수 없다</a:t>
            </a:r>
            <a:endParaRPr lang="en-US" altLang="ko-KR" dirty="0"/>
          </a:p>
          <a:p>
            <a:pPr lvl="2"/>
            <a:r>
              <a:rPr lang="ko-KR" altLang="en-US" dirty="0"/>
              <a:t>따라서 이클립스에서 </a:t>
            </a:r>
            <a:r>
              <a:rPr lang="en-US" altLang="ko-KR" dirty="0"/>
              <a:t>Dynamic Web Project</a:t>
            </a:r>
            <a:r>
              <a:rPr lang="ko-KR" altLang="en-US" dirty="0"/>
              <a:t>를 추가하고 예제를 작성하도록 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14~16</a:t>
            </a:r>
            <a:r>
              <a:rPr lang="ko-KR" altLang="en-US" dirty="0"/>
              <a:t>장까지의 예제는 </a:t>
            </a:r>
            <a:r>
              <a:rPr lang="en-US" altLang="ko-KR" dirty="0"/>
              <a:t>Eclipse</a:t>
            </a:r>
            <a:r>
              <a:rPr lang="ko-KR" altLang="en-US" dirty="0"/>
              <a:t>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59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445945" cy="5116512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14-01 : </a:t>
            </a:r>
            <a:r>
              <a:rPr lang="ko-KR" altLang="en-US" dirty="0"/>
              <a:t>기본 예제</a:t>
            </a:r>
            <a:r>
              <a:rPr lang="en-US" altLang="ko-KR" dirty="0"/>
              <a:t>(GET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GET  /contact/</a:t>
            </a:r>
            <a:r>
              <a:rPr lang="en-US" altLang="ko-KR" dirty="0" err="1"/>
              <a:t>list.jsp?pageno</a:t>
            </a:r>
            <a:r>
              <a:rPr lang="en-US" altLang="ko-KR" dirty="0"/>
              <a:t>=2&amp;pagesize=5  </a:t>
            </a:r>
            <a:r>
              <a:rPr lang="ko-KR" altLang="en-US" dirty="0"/>
              <a:t>로 요청함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 옵션을 </a:t>
            </a:r>
            <a:r>
              <a:rPr lang="en-US" altLang="ko-KR" dirty="0"/>
              <a:t>"</a:t>
            </a:r>
            <a:r>
              <a:rPr lang="en-US" altLang="ko-KR" dirty="0" err="1"/>
              <a:t>pageno</a:t>
            </a:r>
            <a:r>
              <a:rPr lang="en-US" altLang="ko-KR" dirty="0"/>
              <a:t>=2&amp;pagesize=5"</a:t>
            </a:r>
            <a:r>
              <a:rPr lang="ko-KR" altLang="en-US" dirty="0"/>
              <a:t>으로 지정해도 되지만 예제와 같이 자바스크립트 객체를 전달하는 것이 더 편리함</a:t>
            </a:r>
            <a:r>
              <a:rPr lang="en-US" altLang="ko-KR" dirty="0"/>
              <a:t>. </a:t>
            </a:r>
            <a:r>
              <a:rPr lang="ko-KR" altLang="en-US" dirty="0"/>
              <a:t>특히 인코딩을 </a:t>
            </a:r>
            <a:r>
              <a:rPr lang="ko-KR" altLang="en-US" dirty="0" err="1"/>
              <a:t>직접하지</a:t>
            </a:r>
            <a:r>
              <a:rPr lang="ko-KR" altLang="en-US" dirty="0"/>
              <a:t> 않아도 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success </a:t>
            </a:r>
            <a:r>
              <a:rPr lang="ko-KR" altLang="en-US" dirty="0"/>
              <a:t>콜백함수는 인자가 </a:t>
            </a:r>
            <a:r>
              <a:rPr lang="en-US" altLang="ko-KR" dirty="0"/>
              <a:t>3</a:t>
            </a:r>
            <a:r>
              <a:rPr lang="ko-KR" altLang="en-US" dirty="0"/>
              <a:t>개가 있지만 </a:t>
            </a:r>
            <a:r>
              <a:rPr lang="en-US" altLang="ko-KR" dirty="0"/>
              <a:t>data </a:t>
            </a:r>
            <a:r>
              <a:rPr lang="ko-KR" altLang="en-US" dirty="0"/>
              <a:t>이외의 인자를 사용하지 않는다면 생략해도 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9" y="3768539"/>
            <a:ext cx="3972333" cy="19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3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14-02 : POST </a:t>
            </a:r>
            <a:r>
              <a:rPr lang="ko-KR" altLang="en-US" dirty="0"/>
              <a:t>방식 연락처 추가</a:t>
            </a:r>
            <a:endParaRPr lang="en-US" altLang="ko-KR" dirty="0"/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를 전달하는 방법이 </a:t>
            </a:r>
            <a:r>
              <a:rPr lang="en-US" altLang="ko-KR" dirty="0"/>
              <a:t>Query String</a:t>
            </a:r>
            <a:r>
              <a:rPr lang="ko-KR" altLang="en-US" dirty="0"/>
              <a:t>이 아니라 </a:t>
            </a:r>
            <a:r>
              <a:rPr lang="en-US" altLang="ko-KR" dirty="0"/>
              <a:t>HTTP Body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781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221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contentType</a:t>
            </a:r>
            <a:r>
              <a:rPr lang="ko-KR" altLang="en-US" b="0" dirty="0"/>
              <a:t>의 지정</a:t>
            </a:r>
            <a:endParaRPr lang="en-US" altLang="ko-KR" b="0" dirty="0"/>
          </a:p>
          <a:p>
            <a:pPr lvl="1"/>
            <a:r>
              <a:rPr lang="en-US" altLang="ko-KR" dirty="0" err="1"/>
              <a:t>contentType</a:t>
            </a:r>
            <a:r>
              <a:rPr lang="en-US" altLang="ko-KR" dirty="0"/>
              <a:t> : </a:t>
            </a:r>
            <a:r>
              <a:rPr lang="ko-KR" altLang="en-US" dirty="0"/>
              <a:t>상대방에게 전달하는 데이터 형식 지정</a:t>
            </a:r>
            <a:endParaRPr lang="en-US" altLang="ko-KR" dirty="0"/>
          </a:p>
          <a:p>
            <a:pPr lvl="2"/>
            <a:r>
              <a:rPr lang="en-US" altLang="ko-KR" dirty="0"/>
              <a:t>jQuery AJAX </a:t>
            </a:r>
            <a:r>
              <a:rPr lang="ko-KR" altLang="en-US" dirty="0"/>
              <a:t>측면에서는 브라우저가 서버에 전달하는 데이터 형식을 가리킨다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한번에 </a:t>
            </a:r>
            <a:r>
              <a:rPr lang="ko-KR" altLang="en-US" dirty="0" err="1"/>
              <a:t>여러건의</a:t>
            </a:r>
            <a:r>
              <a:rPr lang="ko-KR" altLang="en-US" dirty="0"/>
              <a:t> 데이터를 전달하는 경우에는 </a:t>
            </a:r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</a:t>
            </a:r>
            <a:r>
              <a:rPr lang="ko-KR" altLang="en-US" dirty="0"/>
              <a:t>형식보다 더 편리함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69" y="3212976"/>
            <a:ext cx="4858637" cy="32043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2695" y="5013176"/>
            <a:ext cx="408253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50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콜백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1"/>
            <a:r>
              <a:rPr lang="en-US" altLang="ko-KR" dirty="0"/>
              <a:t>success </a:t>
            </a:r>
            <a:r>
              <a:rPr lang="ko-KR" altLang="en-US" dirty="0" err="1"/>
              <a:t>콜백</a:t>
            </a:r>
            <a:r>
              <a:rPr lang="ko-KR" altLang="en-US" dirty="0"/>
              <a:t> 함수 이외의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en-US" altLang="ko-KR" dirty="0" err="1"/>
              <a:t>beforeSend</a:t>
            </a:r>
            <a:r>
              <a:rPr lang="en-US" altLang="ko-KR" dirty="0"/>
              <a:t>, error, complete </a:t>
            </a:r>
          </a:p>
          <a:p>
            <a:pPr lvl="1"/>
            <a:r>
              <a:rPr lang="ko-KR" altLang="en-US" dirty="0"/>
              <a:t>콜백함수의 실행 순서</a:t>
            </a:r>
            <a:endParaRPr lang="en-US" altLang="ko-KR" dirty="0"/>
          </a:p>
          <a:p>
            <a:pPr lvl="2"/>
            <a:r>
              <a:rPr lang="ko-KR" altLang="en-US" dirty="0"/>
              <a:t>정상 상황</a:t>
            </a:r>
            <a:endParaRPr lang="en-US" altLang="ko-KR" dirty="0"/>
          </a:p>
          <a:p>
            <a:pPr marL="500063" lvl="2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beforeSend</a:t>
            </a:r>
            <a:r>
              <a:rPr lang="en-US" altLang="ko-KR" dirty="0"/>
              <a:t> -&gt; success -&gt; complete</a:t>
            </a:r>
          </a:p>
          <a:p>
            <a:pPr lvl="2"/>
            <a:r>
              <a:rPr lang="ko-KR" altLang="en-US" dirty="0"/>
              <a:t>에러 상황</a:t>
            </a:r>
            <a:endParaRPr lang="en-US" altLang="ko-KR" dirty="0"/>
          </a:p>
          <a:p>
            <a:pPr marL="500063" lvl="2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beforeSend</a:t>
            </a:r>
            <a:r>
              <a:rPr lang="en-US" altLang="ko-KR" dirty="0"/>
              <a:t> -&gt; error -&gt; complete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48" y="3320988"/>
            <a:ext cx="452293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04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인터페이스 메서드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14-04 : </a:t>
            </a:r>
            <a:r>
              <a:rPr lang="ko-KR" altLang="en-US" dirty="0"/>
              <a:t>콜백함수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700808"/>
            <a:ext cx="4752528" cy="44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11355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21863</TotalTime>
  <Words>1294</Words>
  <Application>Microsoft Office PowerPoint</Application>
  <PresentationFormat>화면 슬라이드 쇼(4:3)</PresentationFormat>
  <Paragraphs>231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기본 디자인</vt:lpstr>
      <vt:lpstr>jQuery AJAX</vt:lpstr>
      <vt:lpstr>저수준 인터페이스 메서드(1)</vt:lpstr>
      <vt:lpstr>저수준 인터페이스 메서드(2)</vt:lpstr>
      <vt:lpstr>저수준 인터페이스 메서드(3)</vt:lpstr>
      <vt:lpstr>저수준 인터페이스 메서드(4)</vt:lpstr>
      <vt:lpstr>저수준 인터페이스 메서드(5)</vt:lpstr>
      <vt:lpstr>저수준 인터페이스 메서드(6)</vt:lpstr>
      <vt:lpstr>저수준 인터페이스 메서드(6)</vt:lpstr>
      <vt:lpstr>저수준 인터페이스 메서드(7)</vt:lpstr>
      <vt:lpstr>저수준 인터페이스 메서드(8)</vt:lpstr>
      <vt:lpstr>저수준 인터페이스 메서드(9)</vt:lpstr>
      <vt:lpstr>저수준 인터페이스 메서드(10)</vt:lpstr>
      <vt:lpstr>저수준 인터페이스 메서드(11)</vt:lpstr>
      <vt:lpstr>단축 메서드(1)</vt:lpstr>
      <vt:lpstr>단축 메서드(2)</vt:lpstr>
      <vt:lpstr>단축 메서드(3)</vt:lpstr>
      <vt:lpstr>단축 메서드(4)</vt:lpstr>
      <vt:lpstr>단축 메서드(5)</vt:lpstr>
      <vt:lpstr>jqXHR 객체(1)</vt:lpstr>
      <vt:lpstr>jqXHR 객체(2)</vt:lpstr>
      <vt:lpstr>jqXHR 객체(3)</vt:lpstr>
      <vt:lpstr>jqXHR 객체(4)</vt:lpstr>
      <vt:lpstr>jqXHR 객체(5)</vt:lpstr>
      <vt:lpstr>jqXHR 객체(6)</vt:lpstr>
      <vt:lpstr>jqXHR 객체(7)</vt:lpstr>
      <vt:lpstr>헬퍼 함수(1)</vt:lpstr>
      <vt:lpstr>헬퍼 함수(2)</vt:lpstr>
      <vt:lpstr>헬퍼 함수(3)</vt:lpstr>
      <vt:lpstr>헬퍼 함수(4)</vt:lpstr>
      <vt:lpstr>전역 AJAX 이벤트 처리(1)</vt:lpstr>
      <vt:lpstr>전역 AJAX 이벤트 처리(2)</vt:lpstr>
      <vt:lpstr>전역 AJAX 이벤트 처리(3)</vt:lpstr>
      <vt:lpstr>전역 AJAX 이벤트 처리(4)</vt:lpstr>
      <vt:lpstr>기타 메서드(1)</vt:lpstr>
      <vt:lpstr>기타 메서드(2)</vt:lpstr>
      <vt:lpstr>기타 메서드(3)</vt:lpstr>
      <vt:lpstr>정리</vt:lpstr>
    </vt:vector>
  </TitlesOfParts>
  <Company>SDS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stepanowon</cp:lastModifiedBy>
  <cp:revision>2072</cp:revision>
  <dcterms:created xsi:type="dcterms:W3CDTF">2011-01-27T23:33:23Z</dcterms:created>
  <dcterms:modified xsi:type="dcterms:W3CDTF">2016-09-13T02:59:13Z</dcterms:modified>
</cp:coreProperties>
</file>