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15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612" autoAdjust="0"/>
  </p:normalViewPr>
  <p:slideViewPr>
    <p:cSldViewPr>
      <p:cViewPr varScale="1">
        <p:scale>
          <a:sx n="100" d="100"/>
          <a:sy n="100" d="100"/>
        </p:scale>
        <p:origin x="348" y="84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05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문제란</a:t>
            </a:r>
            <a:r>
              <a:rPr lang="en-US" altLang="ko-KR" dirty="0"/>
              <a:t>?(1)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정의</a:t>
            </a:r>
            <a:endParaRPr lang="en-US" altLang="ko-KR" sz="2000" dirty="0"/>
          </a:p>
          <a:p>
            <a:pPr lvl="1"/>
            <a:r>
              <a:rPr lang="en-US" altLang="ko-KR" sz="1800" dirty="0"/>
              <a:t>"</a:t>
            </a:r>
            <a:r>
              <a:rPr lang="ko-KR" altLang="en-US" sz="1800" dirty="0"/>
              <a:t>동일 근원 정책</a:t>
            </a:r>
            <a:r>
              <a:rPr lang="en-US" altLang="ko-KR" sz="1800" dirty="0"/>
              <a:t>(SOP : Same Origin Policy)</a:t>
            </a:r>
            <a:r>
              <a:rPr lang="ko-KR" altLang="en-US" sz="1800" dirty="0"/>
              <a:t>이라는 웹브라우저의 보안 정책으로 인해</a:t>
            </a:r>
            <a:r>
              <a:rPr lang="en-US" altLang="ko-KR" sz="1800" dirty="0"/>
              <a:t>, </a:t>
            </a:r>
            <a:r>
              <a:rPr lang="ko-KR" altLang="en-US" sz="1800" dirty="0"/>
              <a:t>현재 브라우저와 동일한 오리진</a:t>
            </a:r>
            <a:r>
              <a:rPr lang="en-US" altLang="ko-KR" sz="1800" dirty="0"/>
              <a:t>(Origin)</a:t>
            </a:r>
            <a:r>
              <a:rPr lang="ko-KR" altLang="en-US" sz="1800" dirty="0"/>
              <a:t>이 아닌 다른 오리진으로부터 </a:t>
            </a:r>
            <a:r>
              <a:rPr lang="en-US" altLang="ko-KR" sz="1800" dirty="0"/>
              <a:t>AJAX</a:t>
            </a:r>
            <a:r>
              <a:rPr lang="ko-KR" altLang="en-US" sz="1800" dirty="0"/>
              <a:t>를 이용해 데이터를 </a:t>
            </a:r>
            <a:r>
              <a:rPr lang="ko-KR" altLang="en-US" sz="1800" dirty="0" err="1"/>
              <a:t>로드하지</a:t>
            </a:r>
            <a:r>
              <a:rPr lang="ko-KR" altLang="en-US" sz="1800" dirty="0"/>
              <a:t> 못한다</a:t>
            </a:r>
            <a:r>
              <a:rPr lang="en-US" altLang="ko-KR" sz="1800" dirty="0"/>
              <a:t>."</a:t>
            </a:r>
          </a:p>
          <a:p>
            <a:pPr lvl="1"/>
            <a:r>
              <a:rPr lang="ko-KR" altLang="en-US" sz="1800" dirty="0"/>
              <a:t>정확하게 개념을 이해하려면 오리진</a:t>
            </a:r>
            <a:r>
              <a:rPr lang="en-US" altLang="ko-KR" sz="1800" dirty="0"/>
              <a:t>(Origin)</a:t>
            </a:r>
            <a:r>
              <a:rPr lang="ko-KR" altLang="en-US" sz="1800" dirty="0"/>
              <a:t>이 무엇인지부터 이해해야 함</a:t>
            </a:r>
            <a:r>
              <a:rPr lang="en-US" altLang="ko-KR" sz="1800" dirty="0"/>
              <a:t>.</a:t>
            </a:r>
          </a:p>
          <a:p>
            <a:r>
              <a:rPr lang="ko-KR" altLang="en-US" sz="2200" dirty="0"/>
              <a:t>오리진</a:t>
            </a:r>
            <a:r>
              <a:rPr lang="en-US" altLang="ko-KR" sz="2200" dirty="0"/>
              <a:t>?	</a:t>
            </a:r>
          </a:p>
          <a:p>
            <a:pPr lvl="1"/>
            <a:r>
              <a:rPr lang="ko-KR" altLang="en-US" sz="1800" dirty="0"/>
              <a:t>브라우저에서 현재 보여지고 </a:t>
            </a:r>
            <a:r>
              <a:rPr lang="en-US" altLang="ko-KR" sz="1800" dirty="0"/>
              <a:t>HTML </a:t>
            </a:r>
            <a:r>
              <a:rPr lang="ko-KR" altLang="en-US" sz="1800" dirty="0"/>
              <a:t>문서가 어디에서 가져온 것인지를 나타내는 정보</a:t>
            </a:r>
            <a:r>
              <a:rPr lang="en-US" altLang="ko-KR" sz="1800" dirty="0"/>
              <a:t>. </a:t>
            </a:r>
            <a:r>
              <a:rPr lang="ko-KR" altLang="en-US" sz="1800" dirty="0"/>
              <a:t>브라우저의 콘솔에서 직접 확인 가능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오리진은</a:t>
            </a:r>
            <a:r>
              <a:rPr lang="ko-KR" altLang="en-US" sz="1800" dirty="0"/>
              <a:t> 직접 수정 불가</a:t>
            </a:r>
            <a:endParaRPr lang="en-US" altLang="ko-K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071942"/>
            <a:ext cx="4961325" cy="2571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72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15-02</a:t>
            </a:r>
            <a:r>
              <a:rPr lang="ko-KR" altLang="en-US" dirty="0"/>
              <a:t>를 복사한 후 요청 </a:t>
            </a:r>
            <a:r>
              <a:rPr lang="en-US" altLang="ko-KR" dirty="0"/>
              <a:t>URL </a:t>
            </a:r>
            <a:r>
              <a:rPr lang="ko-KR" altLang="en-US" dirty="0"/>
              <a:t>만 변경한 후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28800"/>
            <a:ext cx="3853273" cy="18002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89652"/>
            <a:ext cx="6595717" cy="38791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64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중요한 점은 서비스 제공자가 </a:t>
            </a:r>
            <a:r>
              <a:rPr lang="en-US" altLang="ko-KR" dirty="0"/>
              <a:t>CORS </a:t>
            </a:r>
            <a:r>
              <a:rPr lang="ko-KR" altLang="en-US" dirty="0"/>
              <a:t>기법을 제공하면 </a:t>
            </a:r>
            <a:r>
              <a:rPr lang="en-US" altLang="ko-KR" dirty="0"/>
              <a:t>AJAX </a:t>
            </a:r>
            <a:r>
              <a:rPr lang="ko-KR" altLang="en-US" dirty="0"/>
              <a:t>관련 코드는 서비스의 주소 </a:t>
            </a:r>
            <a:r>
              <a:rPr lang="en-US" altLang="ko-KR" dirty="0"/>
              <a:t>URL</a:t>
            </a:r>
            <a:r>
              <a:rPr lang="ko-KR" altLang="en-US" dirty="0"/>
              <a:t>을 제외하면 변경할 것이 거의 없다는 것이다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CORS</a:t>
            </a:r>
            <a:r>
              <a:rPr lang="ko-KR" altLang="en-US" dirty="0"/>
              <a:t>도 자세하게 들어가면 단순 요청</a:t>
            </a:r>
            <a:r>
              <a:rPr lang="en-US" altLang="ko-KR" dirty="0"/>
              <a:t>(Simple Request), </a:t>
            </a:r>
            <a:r>
              <a:rPr lang="ko-KR" altLang="en-US" dirty="0"/>
              <a:t>예비 요청</a:t>
            </a:r>
            <a:r>
              <a:rPr lang="en-US" altLang="ko-KR" dirty="0"/>
              <a:t>(Preflight Request), </a:t>
            </a:r>
            <a:r>
              <a:rPr lang="ko-KR" altLang="en-US" dirty="0"/>
              <a:t>인증 요청</a:t>
            </a:r>
            <a:r>
              <a:rPr lang="en-US" altLang="ko-KR" dirty="0"/>
              <a:t>(Request with Credential) </a:t>
            </a:r>
            <a:r>
              <a:rPr lang="ko-KR" altLang="en-US" dirty="0"/>
              <a:t>방식 등 상세한 방법이 있지만 이 책에서는 개념수준에서만 살펴본다</a:t>
            </a:r>
          </a:p>
        </p:txBody>
      </p:sp>
    </p:spTree>
    <p:extLst>
      <p:ext uri="{BB962C8B-B14F-4D97-AF65-F5344CB8AC3E}">
        <p14:creationId xmlns:p14="http://schemas.microsoft.com/office/powerpoint/2010/main" val="423602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JSONP(JSON Padding)</a:t>
            </a:r>
          </a:p>
          <a:p>
            <a:pPr lvl="1"/>
            <a:r>
              <a:rPr lang="ko-KR" altLang="en-US" dirty="0"/>
              <a:t>자바스크립트 파일을 로드하기 위해 사용하는 </a:t>
            </a:r>
            <a:r>
              <a:rPr lang="en-US" altLang="ko-KR" dirty="0"/>
              <a:t>&lt;script&gt;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en-US" altLang="ko-KR" dirty="0"/>
              <a:t>SOP(Same Origin Policy)</a:t>
            </a:r>
            <a:r>
              <a:rPr lang="ko-KR" altLang="en-US" dirty="0"/>
              <a:t>의 영향을 받지 않는다는 점을 활용한 기법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6768752" cy="34316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8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err="1"/>
              <a:t>특성값에</a:t>
            </a:r>
            <a:r>
              <a:rPr lang="ko-KR" altLang="en-US" dirty="0"/>
              <a:t> 서비스 제공자의 주소를 입력</a:t>
            </a:r>
            <a:endParaRPr lang="en-US" altLang="ko-KR" dirty="0"/>
          </a:p>
          <a:p>
            <a:pPr lvl="1"/>
            <a:r>
              <a:rPr lang="ko-KR" altLang="en-US" dirty="0"/>
              <a:t>서비스 제공자는 </a:t>
            </a:r>
            <a:r>
              <a:rPr lang="en-US" altLang="ko-KR" dirty="0"/>
              <a:t>test({ … }) </a:t>
            </a:r>
            <a:r>
              <a:rPr lang="ko-KR" altLang="en-US" dirty="0"/>
              <a:t>형식으로 응답</a:t>
            </a:r>
            <a:endParaRPr lang="en-US" altLang="ko-KR" dirty="0"/>
          </a:p>
          <a:p>
            <a:pPr lvl="2"/>
            <a:r>
              <a:rPr lang="ko-KR" altLang="en-US" dirty="0"/>
              <a:t>순수한 </a:t>
            </a:r>
            <a:r>
              <a:rPr lang="en-US" altLang="ko-KR" dirty="0"/>
              <a:t>JSON </a:t>
            </a:r>
            <a:r>
              <a:rPr lang="ko-KR" altLang="en-US" dirty="0"/>
              <a:t>문자열 앞과 뒤에 </a:t>
            </a:r>
            <a:r>
              <a:rPr lang="en-US" altLang="ko-KR" dirty="0"/>
              <a:t>"test(",  ")" </a:t>
            </a:r>
            <a:r>
              <a:rPr lang="ko-KR" altLang="en-US" dirty="0"/>
              <a:t>을 </a:t>
            </a:r>
            <a:r>
              <a:rPr lang="en-US" altLang="ko-KR" dirty="0"/>
              <a:t>Padding</a:t>
            </a:r>
            <a:r>
              <a:rPr lang="ko-KR" altLang="en-US" dirty="0"/>
              <a:t>함</a:t>
            </a:r>
            <a:r>
              <a:rPr lang="en-US" altLang="ko-KR" dirty="0"/>
              <a:t>.   </a:t>
            </a:r>
          </a:p>
          <a:p>
            <a:pPr lvl="2"/>
            <a:r>
              <a:rPr lang="en-US" altLang="ko-KR" dirty="0"/>
              <a:t>test</a:t>
            </a:r>
            <a:r>
              <a:rPr lang="ko-KR" altLang="en-US" dirty="0"/>
              <a:t>와 같은 호출 함수명은 지정 가능하도록 작성해야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15-04 : </a:t>
            </a:r>
            <a:r>
              <a:rPr lang="en-US" altLang="ko-KR" dirty="0" err="1"/>
              <a:t>list_jsonp.jsp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4584845" cy="10801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09120"/>
            <a:ext cx="5445253" cy="22221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00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JSONP </a:t>
            </a:r>
            <a:r>
              <a:rPr lang="ko-KR" altLang="en-US" dirty="0"/>
              <a:t>서비스 호출 원리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29" y="3562220"/>
            <a:ext cx="5884819" cy="257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29" y="1645445"/>
            <a:ext cx="5884819" cy="17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5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jQuery AJAX</a:t>
            </a:r>
            <a:r>
              <a:rPr lang="ko-KR" altLang="en-US" dirty="0"/>
              <a:t>의 </a:t>
            </a:r>
            <a:r>
              <a:rPr lang="en-US" altLang="ko-KR" dirty="0"/>
              <a:t>JSONP </a:t>
            </a:r>
            <a:r>
              <a:rPr lang="ko-KR" altLang="en-US" dirty="0"/>
              <a:t>지원 기능</a:t>
            </a:r>
            <a:endParaRPr lang="en-US" altLang="ko-KR" dirty="0"/>
          </a:p>
          <a:p>
            <a:pPr lvl="2"/>
            <a:r>
              <a:rPr lang="en-US" altLang="ko-KR" dirty="0"/>
              <a:t>AJAX </a:t>
            </a:r>
            <a:r>
              <a:rPr lang="ko-KR" altLang="en-US" dirty="0"/>
              <a:t>호출은 아니다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AJAX </a:t>
            </a:r>
            <a:r>
              <a:rPr lang="ko-KR" altLang="en-US" dirty="0"/>
              <a:t>호출과 형식은 같지만 스크립트 태그를 동적으로 추가하는 방법을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$.ajax(), $.</a:t>
            </a:r>
            <a:r>
              <a:rPr lang="en-US" altLang="ko-KR" dirty="0" err="1"/>
              <a:t>getJSON</a:t>
            </a:r>
            <a:r>
              <a:rPr lang="en-US" altLang="ko-KR" dirty="0"/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325"/>
            <a:ext cx="5740111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75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$.ajax() </a:t>
            </a:r>
          </a:p>
          <a:p>
            <a:pPr lvl="2"/>
            <a:r>
              <a:rPr lang="en-US" altLang="ko-KR" dirty="0" err="1"/>
              <a:t>dataType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en-US" altLang="ko-KR" dirty="0" err="1"/>
              <a:t>jsonp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2"/>
            <a:r>
              <a:rPr lang="en-US" altLang="ko-KR" dirty="0" err="1"/>
              <a:t>jsonp</a:t>
            </a:r>
            <a:r>
              <a:rPr lang="ko-KR" altLang="en-US" dirty="0"/>
              <a:t> 옵션을 </a:t>
            </a:r>
            <a:r>
              <a:rPr lang="en-US" altLang="ko-KR" dirty="0"/>
              <a:t>callback</a:t>
            </a:r>
            <a:r>
              <a:rPr lang="ko-KR" altLang="en-US" dirty="0"/>
              <a:t>으로 지정</a:t>
            </a:r>
            <a:r>
              <a:rPr lang="en-US" altLang="ko-KR" dirty="0"/>
              <a:t>. callback </a:t>
            </a:r>
            <a:r>
              <a:rPr lang="ko-KR" altLang="en-US" dirty="0"/>
              <a:t>파라미터 명을 지정한다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success </a:t>
            </a:r>
            <a:r>
              <a:rPr lang="ko-KR" altLang="en-US" dirty="0" err="1"/>
              <a:t>콜백</a:t>
            </a:r>
            <a:r>
              <a:rPr lang="ko-KR" altLang="en-US" dirty="0"/>
              <a:t> 함수를 지정하여 응답결과 수신</a:t>
            </a:r>
            <a:endParaRPr lang="en-US" altLang="ko-KR" dirty="0"/>
          </a:p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"?callback=?"</a:t>
            </a:r>
            <a:r>
              <a:rPr lang="ko-KR" altLang="en-US" dirty="0"/>
              <a:t>과 같이 두번째 </a:t>
            </a:r>
            <a:r>
              <a:rPr lang="en-US" altLang="ko-KR" dirty="0"/>
              <a:t>? </a:t>
            </a:r>
            <a:r>
              <a:rPr lang="ko-KR" altLang="en-US" dirty="0"/>
              <a:t>기호를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호출 결과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30125"/>
            <a:ext cx="6964150" cy="28112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6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문제란</a:t>
            </a:r>
            <a:r>
              <a:rPr lang="en-US" altLang="ko-KR" dirty="0"/>
              <a:t>?(2)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Origin</a:t>
            </a:r>
            <a:r>
              <a:rPr lang="ko-KR" altLang="en-US" dirty="0"/>
              <a:t>은 </a:t>
            </a:r>
            <a:r>
              <a:rPr lang="en-US" altLang="ko-KR" dirty="0"/>
              <a:t>Domain Name</a:t>
            </a:r>
            <a:r>
              <a:rPr lang="ko-KR" altLang="en-US" dirty="0"/>
              <a:t>이 아님</a:t>
            </a:r>
            <a:endParaRPr lang="en-US" altLang="ko-KR" dirty="0"/>
          </a:p>
          <a:p>
            <a:pPr lvl="2"/>
            <a:r>
              <a:rPr lang="en-US" altLang="ko-KR" dirty="0"/>
              <a:t>"http://localhost:8080"</a:t>
            </a:r>
          </a:p>
          <a:p>
            <a:pPr lvl="2"/>
            <a:r>
              <a:rPr lang="ko-KR" altLang="en-US" dirty="0"/>
              <a:t>리소스 </a:t>
            </a:r>
            <a:r>
              <a:rPr lang="en-US" altLang="ko-KR" dirty="0"/>
              <a:t>+ </a:t>
            </a: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/>
              <a:t>포트번호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단순 문자열임</a:t>
            </a:r>
            <a:r>
              <a:rPr lang="en-US" altLang="ko-KR" dirty="0"/>
              <a:t>. </a:t>
            </a:r>
            <a:r>
              <a:rPr lang="ko-KR" altLang="en-US" dirty="0"/>
              <a:t>이 문자열이 다르면 다른 오리진</a:t>
            </a:r>
            <a:endParaRPr lang="en-US" altLang="ko-KR" dirty="0"/>
          </a:p>
          <a:p>
            <a:pPr lvl="2"/>
            <a:r>
              <a:rPr lang="ko-KR" altLang="en-US" dirty="0"/>
              <a:t>동일한 장비를 사용하더라도 다른 주소나 이름을 사용하면 다른 </a:t>
            </a:r>
            <a:r>
              <a:rPr lang="ko-KR" altLang="en-US" dirty="0" err="1"/>
              <a:t>오리진으로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2"/>
            <a:r>
              <a:rPr lang="ko-KR" altLang="en-US" dirty="0" err="1"/>
              <a:t>오리진만</a:t>
            </a:r>
            <a:r>
              <a:rPr lang="ko-KR" altLang="en-US" dirty="0"/>
              <a:t> 이해했다면 크로스 도메인 문제는 의외로 간단함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문제란</a:t>
            </a:r>
            <a:r>
              <a:rPr lang="en-US" altLang="ko-KR" dirty="0"/>
              <a:t>?(3)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크로스 도메인 문제 개념도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크로스 오리진 상황이라도 요청</a:t>
            </a:r>
            <a:r>
              <a:rPr lang="en-US" altLang="ko-KR" dirty="0"/>
              <a:t>~</a:t>
            </a:r>
            <a:r>
              <a:rPr lang="ko-KR" altLang="en-US" dirty="0"/>
              <a:t>응답전송까지는 정상 수행</a:t>
            </a:r>
            <a:endParaRPr lang="en-US" altLang="ko-KR" dirty="0"/>
          </a:p>
          <a:p>
            <a:pPr lvl="1"/>
            <a:r>
              <a:rPr lang="ko-KR" altLang="en-US" dirty="0"/>
              <a:t>마지막 단계에 브라우저가 수신 데이터를 </a:t>
            </a:r>
            <a:r>
              <a:rPr lang="ko-KR" altLang="en-US" dirty="0" err="1"/>
              <a:t>로드하지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lvl="2"/>
            <a:r>
              <a:rPr lang="ko-KR" altLang="en-US" dirty="0"/>
              <a:t>통신할 수 없다</a:t>
            </a:r>
            <a:r>
              <a:rPr lang="en-US" altLang="ko-KR" dirty="0"/>
              <a:t>(X) </a:t>
            </a:r>
            <a:r>
              <a:rPr lang="ko-KR" altLang="en-US" dirty="0"/>
              <a:t>통신은 하지만 데이터를 </a:t>
            </a:r>
            <a:r>
              <a:rPr lang="ko-KR" altLang="en-US" dirty="0" err="1"/>
              <a:t>로드하지</a:t>
            </a:r>
            <a:r>
              <a:rPr lang="ko-KR" altLang="en-US" dirty="0"/>
              <a:t> 않음</a:t>
            </a:r>
            <a:r>
              <a:rPr lang="en-US" altLang="ko-KR" dirty="0"/>
              <a:t>(O)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714489"/>
            <a:ext cx="4572032" cy="27330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문제란</a:t>
            </a:r>
            <a:r>
              <a:rPr lang="en-US" altLang="ko-KR" dirty="0"/>
              <a:t>?(4)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15-01 : </a:t>
            </a:r>
            <a:r>
              <a:rPr lang="ko-KR" altLang="en-US" dirty="0"/>
              <a:t>크로스 도메인 문제 발생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4933058" cy="23574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143380"/>
            <a:ext cx="6715172" cy="2449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문제란</a:t>
            </a:r>
            <a:r>
              <a:rPr lang="en-US" altLang="ko-KR" dirty="0"/>
              <a:t>?(5)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크로스 도메인 상황에서 데이터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 작업</a:t>
            </a:r>
            <a:endParaRPr lang="en-US" altLang="ko-KR" dirty="0"/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 작업 결과 데이터를 </a:t>
            </a:r>
            <a:r>
              <a:rPr lang="ko-KR" altLang="en-US" dirty="0" err="1"/>
              <a:t>로드하지</a:t>
            </a:r>
            <a:r>
              <a:rPr lang="ko-KR" altLang="en-US" dirty="0"/>
              <a:t> 못한다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 작업이 수행된다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동일 근원 정책</a:t>
            </a:r>
            <a:r>
              <a:rPr lang="en-US" altLang="ko-KR" dirty="0"/>
              <a:t>(</a:t>
            </a:r>
            <a:r>
              <a:rPr lang="en-US" altLang="ko-KR" dirty="0" err="1"/>
              <a:t>SOP:Same</a:t>
            </a:r>
            <a:r>
              <a:rPr lang="en-US" altLang="ko-KR" dirty="0"/>
              <a:t> Origin Policy)</a:t>
            </a:r>
            <a:r>
              <a:rPr lang="ko-KR" altLang="en-US" dirty="0"/>
              <a:t>는 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컨슈머로부터</a:t>
            </a:r>
            <a:r>
              <a:rPr lang="ko-KR" altLang="en-US" dirty="0"/>
              <a:t> </a:t>
            </a:r>
            <a:r>
              <a:rPr lang="ko-KR" altLang="en-US" dirty="0" err="1"/>
              <a:t>내려받은</a:t>
            </a:r>
            <a:r>
              <a:rPr lang="ko-KR" altLang="en-US" dirty="0"/>
              <a:t> 자바스크립트 코드가 사용자가 알지 못한 상태에서 다른 </a:t>
            </a:r>
            <a:r>
              <a:rPr lang="ko-KR" altLang="en-US" dirty="0" err="1"/>
              <a:t>오리진으로부터</a:t>
            </a:r>
            <a:r>
              <a:rPr lang="ko-KR" altLang="en-US" dirty="0"/>
              <a:t> 출처를 알 수 없는 데이터나 악성 코드를 </a:t>
            </a:r>
            <a:r>
              <a:rPr lang="ko-KR" altLang="en-US" dirty="0" err="1"/>
              <a:t>내려받지</a:t>
            </a:r>
            <a:r>
              <a:rPr lang="ko-KR" altLang="en-US" dirty="0"/>
              <a:t> 못하게 막기 위한 목적으로 적용된 것</a:t>
            </a:r>
            <a:endParaRPr lang="en-US" altLang="ko-KR" dirty="0"/>
          </a:p>
          <a:p>
            <a:pPr lvl="1"/>
            <a:r>
              <a:rPr lang="ko-KR" altLang="en-US" dirty="0"/>
              <a:t>하지만 지금은 크로스 도메인 간의 데이터 요청</a:t>
            </a:r>
            <a:r>
              <a:rPr lang="en-US" altLang="ko-KR" dirty="0"/>
              <a:t>/</a:t>
            </a:r>
            <a:r>
              <a:rPr lang="ko-KR" altLang="en-US" dirty="0"/>
              <a:t>응답이 꼭 필요함 </a:t>
            </a:r>
            <a:endParaRPr lang="en-US" altLang="ko-KR" dirty="0"/>
          </a:p>
          <a:p>
            <a:pPr lvl="1"/>
            <a:r>
              <a:rPr lang="ko-KR" altLang="en-US" dirty="0"/>
              <a:t>거추장스러운 보안 정책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이 문제를 극복할 수 있는 방법이 생겨났음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크로스 도메인 문제를 해결</a:t>
            </a:r>
            <a:endParaRPr lang="en-US" altLang="ko-KR" dirty="0"/>
          </a:p>
          <a:p>
            <a:pPr lvl="1"/>
            <a:r>
              <a:rPr lang="ko-KR" altLang="en-US" dirty="0"/>
              <a:t>문제 해결을 위해 브라우저의 옵션을 설정할 수 있지만 모든 사용자에게 설정을 강요할 수는 없음</a:t>
            </a:r>
            <a:endParaRPr lang="en-US" altLang="ko-KR" dirty="0"/>
          </a:p>
          <a:p>
            <a:pPr lvl="1"/>
            <a:r>
              <a:rPr lang="ko-KR" altLang="en-US" dirty="0"/>
              <a:t>브라우저의 설정을 변경하지 않고도 해결할 수 있는 방법이 필요</a:t>
            </a:r>
            <a:endParaRPr lang="en-US" altLang="ko-KR" dirty="0"/>
          </a:p>
          <a:p>
            <a:r>
              <a:rPr lang="ko-KR" altLang="en-US" dirty="0"/>
              <a:t>크로스 도메인 문제 해결 방법</a:t>
            </a:r>
            <a:endParaRPr lang="en-US" altLang="ko-KR" dirty="0"/>
          </a:p>
          <a:p>
            <a:pPr lvl="1"/>
            <a:r>
              <a:rPr lang="ko-KR" altLang="en-US" dirty="0" err="1"/>
              <a:t>컨슈머측</a:t>
            </a:r>
            <a:r>
              <a:rPr lang="ko-KR" altLang="en-US" dirty="0"/>
              <a:t> 해결 방법</a:t>
            </a:r>
            <a:endParaRPr lang="en-US" altLang="ko-KR" dirty="0"/>
          </a:p>
          <a:p>
            <a:pPr lvl="2"/>
            <a:r>
              <a:rPr lang="ko-KR" altLang="en-US" dirty="0" err="1"/>
              <a:t>컨슈머</a:t>
            </a:r>
            <a:r>
              <a:rPr lang="ko-KR" altLang="en-US" dirty="0"/>
              <a:t> 서버 프록시</a:t>
            </a:r>
            <a:endParaRPr lang="en-US" altLang="ko-KR" dirty="0"/>
          </a:p>
          <a:p>
            <a:pPr lvl="1"/>
            <a:r>
              <a:rPr lang="ko-KR" altLang="en-US" dirty="0" err="1"/>
              <a:t>프로바이더측</a:t>
            </a:r>
            <a:r>
              <a:rPr lang="ko-KR" altLang="en-US" dirty="0"/>
              <a:t> 해결 방법</a:t>
            </a:r>
            <a:endParaRPr lang="en-US" altLang="ko-KR" dirty="0"/>
          </a:p>
          <a:p>
            <a:pPr lvl="2"/>
            <a:r>
              <a:rPr lang="en-US" altLang="ko-KR" dirty="0"/>
              <a:t>CORS(Cross Origin Resource Sharing)</a:t>
            </a:r>
          </a:p>
          <a:p>
            <a:pPr lvl="2"/>
            <a:r>
              <a:rPr lang="en-US" altLang="ko-KR" dirty="0"/>
              <a:t>JSONP(JSON Padding)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컨슈머</a:t>
            </a:r>
            <a:r>
              <a:rPr lang="ko-KR" altLang="en-US" dirty="0"/>
              <a:t> 서버 프록시</a:t>
            </a:r>
            <a:endParaRPr lang="en-US" altLang="ko-KR" dirty="0"/>
          </a:p>
          <a:p>
            <a:pPr lvl="1"/>
            <a:r>
              <a:rPr lang="ko-KR" altLang="en-US" dirty="0"/>
              <a:t>서비스 </a:t>
            </a:r>
            <a:r>
              <a:rPr lang="ko-KR" altLang="en-US" dirty="0" err="1"/>
              <a:t>프로바이더측에서</a:t>
            </a:r>
            <a:r>
              <a:rPr lang="ko-KR" altLang="en-US" dirty="0"/>
              <a:t> 아무런 방법을 제공하지 않을 때 사용</a:t>
            </a:r>
            <a:endParaRPr lang="en-US" altLang="ko-KR" dirty="0"/>
          </a:p>
          <a:p>
            <a:pPr lvl="2"/>
            <a:r>
              <a:rPr lang="ko-KR" altLang="en-US" dirty="0"/>
              <a:t>브라우저가 요청하는 경로를 </a:t>
            </a:r>
            <a:r>
              <a:rPr lang="ko-KR" altLang="en-US" dirty="0" err="1"/>
              <a:t>컨슈머</a:t>
            </a:r>
            <a:r>
              <a:rPr lang="ko-KR" altLang="en-US" dirty="0"/>
              <a:t> 서버의 프록시를 향하도록 하고 프록시가 서비스 쪽으로 대신 요청하고 응답 데이터가 수신되면 브라우저로 전달해주는 방법</a:t>
            </a:r>
            <a:endParaRPr lang="en-US" altLang="ko-KR" dirty="0"/>
          </a:p>
          <a:p>
            <a:pPr lvl="2"/>
            <a:r>
              <a:rPr lang="ko-KR" altLang="en-US" dirty="0" err="1"/>
              <a:t>컨슈머</a:t>
            </a:r>
            <a:r>
              <a:rPr lang="ko-KR" altLang="en-US" dirty="0"/>
              <a:t> 앱 개발자가 직접 프록시 요소를 작성해야 하는 불편함이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1265"/>
            <a:ext cx="5421610" cy="29121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46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CORS(Cross Origin Resource Sharing)</a:t>
            </a:r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서비스 제공자</a:t>
            </a:r>
            <a:r>
              <a:rPr lang="en-US" altLang="ko-KR" dirty="0"/>
              <a:t>(Service Provider)</a:t>
            </a:r>
            <a:r>
              <a:rPr lang="ko-KR" altLang="en-US" dirty="0"/>
              <a:t>가 허락하는 경우에 브라우저가 데이터를 </a:t>
            </a:r>
            <a:r>
              <a:rPr lang="ko-KR" altLang="en-US" dirty="0" err="1"/>
              <a:t>로드할</a:t>
            </a:r>
            <a:r>
              <a:rPr lang="ko-KR" altLang="en-US" dirty="0"/>
              <a:t> 수 있도록 한다</a:t>
            </a:r>
            <a:r>
              <a:rPr lang="en-US" altLang="ko-KR" dirty="0"/>
              <a:t>."</a:t>
            </a:r>
          </a:p>
          <a:p>
            <a:pPr lvl="2"/>
            <a:r>
              <a:rPr lang="ko-KR" altLang="en-US" dirty="0"/>
              <a:t>서비스 제공자가 </a:t>
            </a:r>
            <a:r>
              <a:rPr lang="en-US" altLang="ko-KR" dirty="0"/>
              <a:t>Access-Control-Allow-Origin </a:t>
            </a:r>
            <a:r>
              <a:rPr lang="ko-KR" altLang="en-US" dirty="0"/>
              <a:t>헤더로 브라우저의 오리진을 지정해 응답하면 브라우저가 거부하지 않고 데이터를 </a:t>
            </a:r>
            <a:r>
              <a:rPr lang="ko-KR" altLang="en-US" dirty="0" err="1"/>
              <a:t>로드할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2"/>
            <a:r>
              <a:rPr lang="ko-KR" altLang="en-US" dirty="0"/>
              <a:t>서비스 제공자는 브라우저가 전송해온 </a:t>
            </a:r>
            <a:r>
              <a:rPr lang="en-US" altLang="ko-KR" dirty="0"/>
              <a:t>Origin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en-US" altLang="ko-KR" dirty="0" err="1"/>
              <a:t>Referer</a:t>
            </a:r>
            <a:r>
              <a:rPr lang="en-US" altLang="ko-KR" dirty="0"/>
              <a:t> </a:t>
            </a:r>
            <a:r>
              <a:rPr lang="ko-KR" altLang="en-US" dirty="0"/>
              <a:t>헤더를 확인해 </a:t>
            </a:r>
            <a:r>
              <a:rPr lang="ko-KR" altLang="en-US" dirty="0" err="1"/>
              <a:t>컨슈머를</a:t>
            </a:r>
            <a:r>
              <a:rPr lang="ko-KR" altLang="en-US" dirty="0"/>
              <a:t> 확인하는 것이 </a:t>
            </a:r>
            <a:r>
              <a:rPr lang="ko-KR" altLang="en-US" dirty="0" err="1"/>
              <a:t>바람직히다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838508"/>
            <a:ext cx="5328592" cy="27638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1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 해결 방법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CORS(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브라우저는 자신의 오리진과 </a:t>
            </a:r>
            <a:r>
              <a:rPr lang="en-US" altLang="ko-KR" dirty="0"/>
              <a:t>Access-Control-Allow-Origin </a:t>
            </a:r>
            <a:r>
              <a:rPr lang="ko-KR" altLang="en-US" dirty="0" err="1"/>
              <a:t>헤더값을</a:t>
            </a:r>
            <a:r>
              <a:rPr lang="ko-KR" altLang="en-US" dirty="0"/>
              <a:t> 비교해 일치하면 데이터를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pPr lvl="1"/>
            <a:r>
              <a:rPr lang="en-US" altLang="ko-KR" dirty="0"/>
              <a:t>Access-Control</a:t>
            </a:r>
            <a:r>
              <a:rPr lang="ko-KR" altLang="en-US" dirty="0"/>
              <a:t>로 시작하는 헤더를 이용해 추가적인 정보를 제공할 수 있음</a:t>
            </a:r>
            <a:endParaRPr lang="en-US" altLang="ko-KR" dirty="0"/>
          </a:p>
          <a:p>
            <a:pPr lvl="2"/>
            <a:r>
              <a:rPr lang="en-US" altLang="ko-KR" dirty="0"/>
              <a:t>Access-Control-Allow-Methods : </a:t>
            </a:r>
            <a:r>
              <a:rPr lang="ko-KR" altLang="en-US" dirty="0"/>
              <a:t>이 값을 </a:t>
            </a:r>
            <a:r>
              <a:rPr lang="en-US" altLang="ko-KR" dirty="0"/>
              <a:t>GET</a:t>
            </a:r>
            <a:r>
              <a:rPr lang="ko-KR" altLang="en-US" dirty="0"/>
              <a:t>으로 지정하면 </a:t>
            </a:r>
            <a:r>
              <a:rPr lang="en-US" altLang="ko-KR" dirty="0"/>
              <a:t>GET </a:t>
            </a:r>
            <a:r>
              <a:rPr lang="ko-KR" altLang="en-US" dirty="0"/>
              <a:t>방식만 지원</a:t>
            </a:r>
            <a:endParaRPr lang="en-US" altLang="ko-KR" dirty="0"/>
          </a:p>
          <a:p>
            <a:pPr lvl="1"/>
            <a:r>
              <a:rPr lang="ko-KR" altLang="en-US" dirty="0"/>
              <a:t>연락처 서비스</a:t>
            </a:r>
            <a:r>
              <a:rPr lang="en-US" altLang="ko-KR" dirty="0"/>
              <a:t> </a:t>
            </a:r>
            <a:r>
              <a:rPr lang="ko-KR" altLang="en-US" dirty="0"/>
              <a:t>프로젝트에 </a:t>
            </a:r>
            <a:r>
              <a:rPr lang="en-US" altLang="ko-KR" dirty="0" err="1"/>
              <a:t>list_cors.jsp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 err="1"/>
              <a:t>list.jsp</a:t>
            </a:r>
            <a:r>
              <a:rPr lang="ko-KR" altLang="en-US" dirty="0"/>
              <a:t>를 복사한 후 다음 코드만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37112"/>
            <a:ext cx="6534150" cy="1343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41754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24793</TotalTime>
  <Words>726</Words>
  <Application>Microsoft Office PowerPoint</Application>
  <PresentationFormat>화면 슬라이드 쇼(4:3)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크로스 도메인 문제란?(1)</vt:lpstr>
      <vt:lpstr>크로스 도메인 문제란?(2)</vt:lpstr>
      <vt:lpstr>크로스 도메인 문제란?(3)</vt:lpstr>
      <vt:lpstr>크로스 도메인 문제란?(4)</vt:lpstr>
      <vt:lpstr>크로스 도메인 문제란?(5)</vt:lpstr>
      <vt:lpstr>크로스 도메인 문제 해결 방법(1)</vt:lpstr>
      <vt:lpstr>크로스 도메인 문제 해결 방법(2)</vt:lpstr>
      <vt:lpstr>크로스 도메인 문제 해결 방법(3)</vt:lpstr>
      <vt:lpstr>크로스 도메인 문제 해결 방법(4)</vt:lpstr>
      <vt:lpstr>크로스 도메인 문제 해결 방법(5)</vt:lpstr>
      <vt:lpstr>크로스 도메인 문제 해결 방법(6)</vt:lpstr>
      <vt:lpstr>크로스 도메인 문제 해결 방법(7)</vt:lpstr>
      <vt:lpstr>크로스 도메인 문제 해결 방법(8)</vt:lpstr>
      <vt:lpstr>크로스 도메인 문제 해결 방법(9)</vt:lpstr>
      <vt:lpstr>크로스 도메인 문제 해결 방법(10)</vt:lpstr>
      <vt:lpstr>크로스 도메인 문제 해결 방법(11)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stepano</cp:lastModifiedBy>
  <cp:revision>2029</cp:revision>
  <dcterms:created xsi:type="dcterms:W3CDTF">2011-01-27T23:33:23Z</dcterms:created>
  <dcterms:modified xsi:type="dcterms:W3CDTF">2016-09-15T11:42:34Z</dcterms:modified>
</cp:coreProperties>
</file>