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  <p:sldId id="640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0" autoAdjust="0"/>
    <p:restoredTop sz="88612" autoAdjust="0"/>
  </p:normalViewPr>
  <p:slideViewPr>
    <p:cSldViewPr>
      <p:cViewPr varScale="1">
        <p:scale>
          <a:sx n="65" d="100"/>
          <a:sy n="65" d="100"/>
        </p:scale>
        <p:origin x="846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30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834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65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유틸리티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유틸리티 함수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함수의 정적 메서드처럼 사용하는 것이 많음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$.extend()</a:t>
            </a:r>
          </a:p>
          <a:p>
            <a:pPr lvl="1"/>
            <a:r>
              <a:rPr lang="en-US" altLang="ko-KR" dirty="0"/>
              <a:t>18</a:t>
            </a:r>
            <a:r>
              <a:rPr lang="ko-KR" altLang="en-US" dirty="0"/>
              <a:t>장에서는 앞에서 다루지 않았던 유틸리티 함수를 살펴 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72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비동기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/>
              <a:t>jQuery AJAX, </a:t>
            </a:r>
            <a:r>
              <a:rPr lang="ko-KR" altLang="en-US" dirty="0"/>
              <a:t>효과를 다루면서 비동기 </a:t>
            </a:r>
            <a:r>
              <a:rPr lang="ko-KR" altLang="en-US" dirty="0" err="1"/>
              <a:t>콜백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/>
              <a:t>콜백은</a:t>
            </a:r>
            <a:r>
              <a:rPr lang="ko-KR" altLang="en-US" dirty="0"/>
              <a:t> 어떠한 이벤트</a:t>
            </a:r>
            <a:r>
              <a:rPr lang="en-US" altLang="ko-KR" dirty="0"/>
              <a:t>(</a:t>
            </a:r>
            <a:r>
              <a:rPr lang="ko-KR" altLang="en-US" dirty="0"/>
              <a:t>특정 상황의 발생</a:t>
            </a:r>
            <a:r>
              <a:rPr lang="en-US" altLang="ko-KR" dirty="0"/>
              <a:t>) </a:t>
            </a:r>
            <a:r>
              <a:rPr lang="ko-KR" altLang="en-US" dirty="0"/>
              <a:t>시점에 실행하는 함수</a:t>
            </a:r>
            <a:endParaRPr lang="en-US" altLang="ko-KR" dirty="0"/>
          </a:p>
          <a:p>
            <a:pPr lvl="2"/>
            <a:r>
              <a:rPr lang="ko-KR" altLang="en-US" dirty="0"/>
              <a:t>처리가 얼마나 걸릴지 예측하기 힘들고 </a:t>
            </a:r>
            <a:endParaRPr lang="en-US" altLang="ko-KR" dirty="0"/>
          </a:p>
          <a:p>
            <a:pPr lvl="2"/>
            <a:r>
              <a:rPr lang="ko-KR" altLang="en-US" dirty="0"/>
              <a:t>처리가 성공</a:t>
            </a:r>
            <a:r>
              <a:rPr lang="en-US" altLang="ko-KR" dirty="0"/>
              <a:t>,</a:t>
            </a:r>
            <a:r>
              <a:rPr lang="ko-KR" altLang="en-US" dirty="0"/>
              <a:t>실패인 경우에 각기 다른 처리가 요구되는 상황일 때 효과적임</a:t>
            </a:r>
            <a:endParaRPr lang="en-US" altLang="ko-KR" dirty="0"/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함수가 편리하긴 하지만 </a:t>
            </a:r>
            <a:endParaRPr lang="en-US" altLang="ko-KR" dirty="0"/>
          </a:p>
          <a:p>
            <a:pPr lvl="2"/>
            <a:r>
              <a:rPr lang="ko-KR" altLang="en-US" dirty="0"/>
              <a:t>함수들의 중첩으로 인해 코드가 복잡해지고</a:t>
            </a:r>
            <a:r>
              <a:rPr lang="en-US" altLang="ko-KR" dirty="0"/>
              <a:t>, </a:t>
            </a:r>
            <a:r>
              <a:rPr lang="ko-KR" altLang="en-US" dirty="0"/>
              <a:t>에러처리가 불편한 측면이 있음</a:t>
            </a:r>
            <a:endParaRPr lang="en-US" altLang="ko-KR" dirty="0"/>
          </a:p>
          <a:p>
            <a:pPr lvl="2"/>
            <a:r>
              <a:rPr lang="ko-KR" altLang="en-US" dirty="0"/>
              <a:t>이와 같은 상황을 </a:t>
            </a:r>
            <a:r>
              <a:rPr lang="en-US" altLang="ko-KR" dirty="0"/>
              <a:t>14</a:t>
            </a:r>
            <a:r>
              <a:rPr lang="ko-KR" altLang="en-US" dirty="0"/>
              <a:t>장에서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ko-KR" altLang="en-US" dirty="0"/>
              <a:t>객체를 통해 살펴보았음</a:t>
            </a:r>
            <a:endParaRPr lang="en-US" altLang="ko-KR" dirty="0"/>
          </a:p>
          <a:p>
            <a:pPr lvl="2"/>
            <a:r>
              <a:rPr lang="ko-KR" altLang="en-US" dirty="0"/>
              <a:t>이런 경우에 지연객체</a:t>
            </a:r>
            <a:r>
              <a:rPr lang="en-US" altLang="ko-KR" dirty="0"/>
              <a:t>(Deferred Object)</a:t>
            </a:r>
            <a:r>
              <a:rPr lang="ko-KR" altLang="en-US" dirty="0"/>
              <a:t>가 편리함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(Deferred Object)</a:t>
            </a:r>
            <a:r>
              <a:rPr lang="ko-KR" altLang="en-US" dirty="0"/>
              <a:t>의 사용</a:t>
            </a:r>
            <a:endParaRPr lang="en-US" altLang="ko-KR" dirty="0"/>
          </a:p>
          <a:p>
            <a:pPr lvl="1"/>
            <a:r>
              <a:rPr lang="ko-KR" altLang="en-US" dirty="0"/>
              <a:t>지연 객체를 만들기 위해 </a:t>
            </a:r>
            <a:r>
              <a:rPr lang="en-US" altLang="ko-KR" dirty="0"/>
              <a:t>$.Deferred() </a:t>
            </a:r>
            <a:r>
              <a:rPr lang="ko-KR" altLang="en-US" dirty="0"/>
              <a:t>함수를 이용한다는 점을 제외하면 </a:t>
            </a:r>
            <a:r>
              <a:rPr lang="en-US" altLang="ko-KR" dirty="0"/>
              <a:t>14</a:t>
            </a:r>
            <a:r>
              <a:rPr lang="ko-KR" altLang="en-US" dirty="0"/>
              <a:t>장에서 다루었던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ko-KR" altLang="en-US" dirty="0"/>
              <a:t>객체를 이용하는 방법과 동일함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18-05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846476"/>
            <a:ext cx="2808312" cy="199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4865175"/>
            <a:ext cx="2808312" cy="8738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72" y="5981539"/>
            <a:ext cx="2682574" cy="7074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517" y="2745581"/>
            <a:ext cx="3686175" cy="20097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5173371"/>
            <a:ext cx="2814317" cy="116382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37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지연 객체를 생성하고 </a:t>
            </a:r>
            <a:r>
              <a:rPr lang="en-US" altLang="ko-KR" dirty="0"/>
              <a:t>done, fail, always </a:t>
            </a:r>
            <a:r>
              <a:rPr lang="ko-KR" altLang="en-US" dirty="0"/>
              <a:t>이벤트를 설정하여 실행할 함수 지정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체이닝</a:t>
            </a:r>
            <a:r>
              <a:rPr lang="en-US" altLang="ko-KR" dirty="0"/>
              <a:t>(method chaining) </a:t>
            </a:r>
            <a:r>
              <a:rPr lang="ko-KR" altLang="en-US" dirty="0"/>
              <a:t>방식으로 호출하거나 다음과 같이 개별적으로 호출할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88940"/>
            <a:ext cx="2809875" cy="20288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68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다중 이벤트 </a:t>
            </a:r>
            <a:r>
              <a:rPr lang="ko-KR" altLang="en-US" dirty="0" err="1"/>
              <a:t>콜백</a:t>
            </a:r>
            <a:r>
              <a:rPr lang="ko-KR" altLang="en-US" dirty="0"/>
              <a:t> 등록</a:t>
            </a:r>
            <a:endParaRPr lang="en-US" altLang="ko-KR" dirty="0"/>
          </a:p>
          <a:p>
            <a:pPr lvl="2"/>
            <a:r>
              <a:rPr lang="ko-KR" altLang="en-US" dirty="0"/>
              <a:t>하나의 이벤트에 </a:t>
            </a:r>
            <a:r>
              <a:rPr lang="ko-KR" altLang="en-US" dirty="0" err="1"/>
              <a:t>여러개</a:t>
            </a:r>
            <a:r>
              <a:rPr lang="ko-KR" altLang="en-US" dirty="0"/>
              <a:t> 함수 등록 가능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18-06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8" y="2514914"/>
            <a:ext cx="4371975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" y="5000939"/>
            <a:ext cx="4124325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33" y="2514914"/>
            <a:ext cx="4095750" cy="74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084" y="3645024"/>
            <a:ext cx="2370236" cy="241642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92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주의할 점</a:t>
            </a:r>
            <a:endParaRPr lang="en-US" altLang="ko-KR" dirty="0"/>
          </a:p>
          <a:p>
            <a:pPr lvl="2"/>
            <a:r>
              <a:rPr lang="en-US" altLang="ko-KR" dirty="0"/>
              <a:t>always </a:t>
            </a:r>
            <a:r>
              <a:rPr lang="ko-KR" altLang="en-US" dirty="0"/>
              <a:t>이벤트에 </a:t>
            </a:r>
            <a:r>
              <a:rPr lang="ko-KR" altLang="en-US" dirty="0" err="1"/>
              <a:t>바인딩된</a:t>
            </a:r>
            <a:r>
              <a:rPr lang="ko-KR" altLang="en-US" dirty="0"/>
              <a:t> 함수가 마지막에 실행되지 않을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반면 </a:t>
            </a:r>
            <a:r>
              <a:rPr lang="en-US" altLang="ko-KR" dirty="0"/>
              <a:t>jQuery AJAX</a:t>
            </a:r>
            <a:r>
              <a:rPr lang="ko-KR" altLang="en-US" dirty="0"/>
              <a:t>의 </a:t>
            </a:r>
            <a:r>
              <a:rPr lang="ko-KR" altLang="en-US" dirty="0" err="1"/>
              <a:t>콜백인</a:t>
            </a:r>
            <a:r>
              <a:rPr lang="ko-KR" altLang="en-US" dirty="0"/>
              <a:t> </a:t>
            </a:r>
            <a:r>
              <a:rPr lang="en-US" altLang="ko-KR" dirty="0"/>
              <a:t>success, error, complete </a:t>
            </a:r>
            <a:r>
              <a:rPr lang="ko-KR" altLang="en-US" dirty="0"/>
              <a:t>는 순서가 정해져 있음</a:t>
            </a:r>
            <a:endParaRPr lang="en-US" altLang="ko-KR" dirty="0"/>
          </a:p>
          <a:p>
            <a:pPr lvl="2"/>
            <a:r>
              <a:rPr lang="en-US" altLang="ko-KR" dirty="0"/>
              <a:t>always</a:t>
            </a:r>
            <a:r>
              <a:rPr lang="ko-KR" altLang="en-US" dirty="0"/>
              <a:t>는 </a:t>
            </a:r>
            <a:r>
              <a:rPr lang="en-US" altLang="ko-KR" dirty="0"/>
              <a:t>resolve(), reject() </a:t>
            </a:r>
            <a:r>
              <a:rPr lang="ko-KR" altLang="en-US" dirty="0"/>
              <a:t>인 경우 모두 실행됨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65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함수의 등록과 </a:t>
            </a:r>
            <a:r>
              <a:rPr lang="ko-KR" altLang="en-US" dirty="0" err="1"/>
              <a:t>아규먼트</a:t>
            </a:r>
            <a:r>
              <a:rPr lang="ko-KR" altLang="en-US" dirty="0"/>
              <a:t> 전달</a:t>
            </a:r>
            <a:endParaRPr lang="en-US" altLang="ko-KR" dirty="0"/>
          </a:p>
          <a:p>
            <a:pPr lvl="1"/>
            <a:r>
              <a:rPr lang="ko-KR" altLang="en-US" b="0" dirty="0"/>
              <a:t>지연 객체를 생성할 때 시작 작업을 등록하고자 하는 경우 </a:t>
            </a:r>
            <a:r>
              <a:rPr lang="en-US" altLang="ko-KR" b="0" dirty="0"/>
              <a:t>$.Deferred</a:t>
            </a:r>
            <a:r>
              <a:rPr lang="en-US" altLang="ko-KR" sz="1600" b="0" dirty="0"/>
              <a:t>()</a:t>
            </a:r>
            <a:r>
              <a:rPr lang="ko-KR" altLang="en-US" b="0" dirty="0"/>
              <a:t>를 호출할 때 함수를 파라미터로 전달할 수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전달된 함수는 즉시 호출됨</a:t>
            </a:r>
            <a:endParaRPr lang="en-US" altLang="ko-KR" dirty="0"/>
          </a:p>
          <a:p>
            <a:pPr lvl="1"/>
            <a:r>
              <a:rPr lang="en-US" altLang="ko-KR" dirty="0"/>
              <a:t>resolve(), reject() </a:t>
            </a:r>
            <a:r>
              <a:rPr lang="ko-KR" altLang="en-US" dirty="0"/>
              <a:t>메서드를 호출할 때 </a:t>
            </a:r>
            <a:r>
              <a:rPr lang="ko-KR" altLang="en-US" dirty="0" err="1"/>
              <a:t>아규먼트를</a:t>
            </a:r>
            <a:r>
              <a:rPr lang="ko-KR" altLang="en-US" dirty="0"/>
              <a:t> 전달할 수도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01008"/>
            <a:ext cx="4093539" cy="3053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56" y="3501008"/>
            <a:ext cx="4103377" cy="2001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68" y="5893600"/>
            <a:ext cx="5621482" cy="4151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8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 단계 처리</a:t>
            </a:r>
            <a:endParaRPr lang="en-US" altLang="ko-KR" dirty="0"/>
          </a:p>
          <a:p>
            <a:pPr lvl="1"/>
            <a:r>
              <a:rPr lang="ko-KR" altLang="en-US" dirty="0"/>
              <a:t>긴 실행 시간이 필요한 백그라운드 작업은 실행되는 동안 사용자에게 진행상태를 계속해서 알려주는 것이 바람직함</a:t>
            </a:r>
            <a:endParaRPr lang="en-US" altLang="ko-KR" dirty="0"/>
          </a:p>
          <a:p>
            <a:pPr lvl="1"/>
            <a:r>
              <a:rPr lang="ko-KR" altLang="en-US" dirty="0"/>
              <a:t>지연객체의 </a:t>
            </a:r>
            <a:r>
              <a:rPr lang="ko-KR" altLang="en-US" dirty="0" err="1"/>
              <a:t>아규먼트를</a:t>
            </a:r>
            <a:r>
              <a:rPr lang="ko-KR" altLang="en-US" dirty="0"/>
              <a:t> 이용해 진행상태를 알려주는 기능 제공</a:t>
            </a:r>
            <a:endParaRPr lang="en-US" altLang="ko-KR" dirty="0"/>
          </a:p>
          <a:p>
            <a:pPr lvl="2"/>
            <a:r>
              <a:rPr lang="en-US" altLang="ko-KR" dirty="0"/>
              <a:t>notify()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pPr lvl="2"/>
            <a:r>
              <a:rPr lang="en-US" altLang="ko-KR" dirty="0"/>
              <a:t>progress </a:t>
            </a:r>
            <a:r>
              <a:rPr lang="ko-KR" altLang="en-US" dirty="0"/>
              <a:t>이벤트에 </a:t>
            </a:r>
            <a:r>
              <a:rPr lang="ko-KR" altLang="en-US" dirty="0" err="1"/>
              <a:t>바인딩된</a:t>
            </a:r>
            <a:r>
              <a:rPr lang="ko-KR" altLang="en-US" dirty="0"/>
              <a:t> 함수를 통해 진행 상태를 받아 처리</a:t>
            </a:r>
            <a:endParaRPr lang="en-US" altLang="ko-KR" dirty="0"/>
          </a:p>
          <a:p>
            <a:pPr lvl="1"/>
            <a:r>
              <a:rPr lang="ko-KR" altLang="en-US" dirty="0"/>
              <a:t>차이를 비교하기 위해 지연객체를 사용하지 않는 코드와 사용하는 코드를 비교해보자</a:t>
            </a:r>
            <a:endParaRPr lang="en-US" altLang="ko-KR" dirty="0"/>
          </a:p>
          <a:p>
            <a:pPr lvl="1"/>
            <a:r>
              <a:rPr lang="ko-KR" altLang="en-US" dirty="0"/>
              <a:t>사용하지 않는 코드 </a:t>
            </a:r>
            <a:r>
              <a:rPr lang="en-US" altLang="ko-KR" dirty="0"/>
              <a:t>: </a:t>
            </a:r>
            <a:r>
              <a:rPr lang="ko-KR" altLang="en-US" dirty="0"/>
              <a:t>예제 </a:t>
            </a:r>
            <a:r>
              <a:rPr lang="en-US" altLang="ko-KR" dirty="0"/>
              <a:t>18-08</a:t>
            </a:r>
          </a:p>
          <a:p>
            <a:pPr lvl="2"/>
            <a:r>
              <a:rPr lang="ko-KR" altLang="en-US" dirty="0"/>
              <a:t>아무런 문제 없이 실행되지만 몇가지 구조적 문제점을 안고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화면 </a:t>
            </a:r>
            <a:r>
              <a:rPr lang="en-US" altLang="ko-KR" dirty="0"/>
              <a:t>UI</a:t>
            </a:r>
            <a:r>
              <a:rPr lang="ko-KR" altLang="en-US" dirty="0"/>
              <a:t>와 관련된 코드가 연산 실행코드와 섞여 있어서 가독성도 나쁘고 유지보수도 힘들다</a:t>
            </a:r>
            <a:endParaRPr lang="en-US" altLang="ko-KR" dirty="0"/>
          </a:p>
          <a:p>
            <a:pPr lvl="1"/>
            <a:r>
              <a:rPr lang="ko-KR" altLang="en-US" dirty="0"/>
              <a:t>사용하는 코드 </a:t>
            </a:r>
            <a:r>
              <a:rPr lang="en-US" altLang="ko-KR" dirty="0"/>
              <a:t>: </a:t>
            </a:r>
            <a:r>
              <a:rPr lang="ko-KR" altLang="en-US" dirty="0"/>
              <a:t>예제 </a:t>
            </a:r>
            <a:r>
              <a:rPr lang="en-US" altLang="ko-KR" dirty="0"/>
              <a:t>18-09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22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18-09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631228"/>
            <a:ext cx="4003248" cy="4570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52836"/>
            <a:ext cx="3966368" cy="23181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296" y="4265783"/>
            <a:ext cx="3966865" cy="12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8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진행상태 예제 </a:t>
            </a:r>
            <a:endParaRPr lang="en-US" altLang="ko-KR" dirty="0"/>
          </a:p>
          <a:p>
            <a:pPr lvl="1"/>
            <a:r>
              <a:rPr lang="en-US" altLang="ko-KR" dirty="0"/>
              <a:t>jQuery UI </a:t>
            </a:r>
            <a:r>
              <a:rPr lang="ko-KR" altLang="en-US" dirty="0"/>
              <a:t>다이얼로그</a:t>
            </a:r>
            <a:r>
              <a:rPr lang="en-US" altLang="ko-KR" dirty="0"/>
              <a:t>, </a:t>
            </a:r>
            <a:r>
              <a:rPr lang="ko-KR" altLang="en-US" dirty="0" err="1"/>
              <a:t>진행바</a:t>
            </a:r>
            <a:r>
              <a:rPr lang="ko-KR" altLang="en-US" dirty="0"/>
              <a:t> 플러그인을 조합하여 작성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18-10 : HTML </a:t>
            </a:r>
            <a:r>
              <a:rPr lang="ko-KR" altLang="en-US" dirty="0"/>
              <a:t>마크업 작성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2" y="2780928"/>
            <a:ext cx="4627974" cy="2803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310" y="3087584"/>
            <a:ext cx="3423140" cy="21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18-11 : jQuery UI </a:t>
            </a:r>
            <a:r>
              <a:rPr lang="ko-KR" altLang="en-US" dirty="0"/>
              <a:t>플러그인 초기화</a:t>
            </a:r>
            <a:endParaRPr lang="en-US" altLang="ko-KR" dirty="0"/>
          </a:p>
          <a:p>
            <a:pPr lvl="2"/>
            <a:r>
              <a:rPr lang="en-US" altLang="ko-KR" dirty="0"/>
              <a:t>value, max </a:t>
            </a:r>
            <a:r>
              <a:rPr lang="ko-KR" altLang="en-US" dirty="0"/>
              <a:t>값 지정 </a:t>
            </a:r>
            <a:r>
              <a:rPr lang="en-US" altLang="ko-KR" dirty="0"/>
              <a:t>: </a:t>
            </a:r>
            <a:r>
              <a:rPr lang="ko-KR" altLang="en-US" dirty="0"/>
              <a:t>백분율로 진행단계 표현</a:t>
            </a:r>
            <a:r>
              <a:rPr lang="en-US" altLang="ko-KR" dirty="0"/>
              <a:t>. </a:t>
            </a:r>
            <a:r>
              <a:rPr lang="ko-KR" altLang="en-US" dirty="0"/>
              <a:t>진행단계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132856"/>
            <a:ext cx="4343400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16" y="4651362"/>
            <a:ext cx="50101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객체 관련 함수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객체 관련 함수 목록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720401" cy="40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2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18-12 : </a:t>
            </a:r>
            <a:r>
              <a:rPr lang="ko-KR" altLang="en-US" dirty="0"/>
              <a:t>지연 객체를 이용하는 코드 추가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18-11</a:t>
            </a:r>
            <a:r>
              <a:rPr lang="ko-KR" altLang="en-US" dirty="0"/>
              <a:t>의 </a:t>
            </a:r>
            <a:r>
              <a:rPr lang="en-US" altLang="ko-KR" dirty="0"/>
              <a:t>20</a:t>
            </a:r>
            <a:r>
              <a:rPr lang="ko-KR" altLang="en-US" dirty="0"/>
              <a:t>행 위치에 코드 삽입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" y="2168860"/>
            <a:ext cx="3760289" cy="3400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" y="5569032"/>
            <a:ext cx="4084325" cy="977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556" y="2168422"/>
            <a:ext cx="4015207" cy="13321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264" y="4005064"/>
            <a:ext cx="4810676" cy="27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9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jQuery UI </a:t>
            </a:r>
            <a:r>
              <a:rPr lang="ko-KR" altLang="en-US" dirty="0"/>
              <a:t>플러그인을 활용하여 화면 </a:t>
            </a:r>
            <a:r>
              <a:rPr lang="en-US" altLang="ko-KR" dirty="0"/>
              <a:t>UI</a:t>
            </a:r>
            <a:r>
              <a:rPr lang="ko-KR" altLang="en-US" dirty="0"/>
              <a:t>를 동적으로 변경했지만 </a:t>
            </a:r>
            <a:r>
              <a:rPr lang="en-US" altLang="ko-KR" dirty="0"/>
              <a:t>4~15</a:t>
            </a:r>
            <a:r>
              <a:rPr lang="ko-KR" altLang="en-US" dirty="0"/>
              <a:t>행의 코드는 달라진 부분이 없음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18~30</a:t>
            </a:r>
            <a:r>
              <a:rPr lang="ko-KR" altLang="en-US" dirty="0"/>
              <a:t>행의 코드만 변경되었음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3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 객체의 결합 처리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14-13</a:t>
            </a:r>
            <a:r>
              <a:rPr lang="ko-KR" altLang="en-US" dirty="0"/>
              <a:t>에서 이미 다뤄본 적이 있음</a:t>
            </a:r>
            <a:endParaRPr lang="en-US" altLang="ko-KR" dirty="0"/>
          </a:p>
          <a:p>
            <a:pPr lvl="2"/>
            <a:r>
              <a:rPr lang="en-US" altLang="ko-KR" dirty="0"/>
              <a:t>job1, job2 </a:t>
            </a:r>
            <a:r>
              <a:rPr lang="ko-KR" altLang="en-US" dirty="0"/>
              <a:t>가 모두 완료되면 </a:t>
            </a:r>
            <a:r>
              <a:rPr lang="en-US" altLang="ko-KR" dirty="0"/>
              <a:t>job3</a:t>
            </a:r>
            <a:r>
              <a:rPr lang="ko-KR" altLang="en-US" dirty="0"/>
              <a:t>가 진행되도록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$.when() </a:t>
            </a:r>
            <a:r>
              <a:rPr lang="ko-KR" altLang="en-US" dirty="0"/>
              <a:t>메서드와 </a:t>
            </a:r>
            <a:r>
              <a:rPr lang="en-US" altLang="ko-KR" dirty="0"/>
              <a:t>done </a:t>
            </a:r>
            <a:r>
              <a:rPr lang="ko-KR" altLang="en-US" dirty="0"/>
              <a:t>이벤트로 손쉽게 처리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708920"/>
            <a:ext cx="3636404" cy="20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2" y="1628800"/>
            <a:ext cx="4039384" cy="2479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08" y="1686616"/>
            <a:ext cx="5244550" cy="19584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15" y="4704453"/>
            <a:ext cx="8256282" cy="100769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09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$.when() </a:t>
            </a:r>
            <a:r>
              <a:rPr lang="ko-KR" altLang="en-US" dirty="0"/>
              <a:t>메서드로 결합된 지연 객체를 사용하면서 개별적인 지연객체를 동시에 사용할 수 있음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18-14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7" y="2456892"/>
            <a:ext cx="3771900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7" y="4472496"/>
            <a:ext cx="7839838" cy="140452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9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지연 객체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</a:t>
            </a:r>
            <a:r>
              <a:rPr lang="en-US" altLang="ko-KR" dirty="0"/>
              <a:t> </a:t>
            </a:r>
            <a:r>
              <a:rPr lang="ko-KR" altLang="en-US" dirty="0"/>
              <a:t>객체 이벤트 통합 처리</a:t>
            </a:r>
            <a:endParaRPr lang="en-US" altLang="ko-KR" dirty="0"/>
          </a:p>
          <a:p>
            <a:pPr lvl="1"/>
            <a:r>
              <a:rPr lang="en-US" altLang="ko-KR" dirty="0"/>
              <a:t>then() </a:t>
            </a:r>
            <a:r>
              <a:rPr lang="ko-KR" altLang="en-US" dirty="0"/>
              <a:t>메서드 </a:t>
            </a:r>
            <a:r>
              <a:rPr lang="en-US" altLang="ko-KR" dirty="0"/>
              <a:t>: resolve(), reject(), notify() </a:t>
            </a:r>
            <a:r>
              <a:rPr lang="ko-KR" altLang="en-US" dirty="0"/>
              <a:t>에 대한 처리를 이 메서드 하나로 모두 처리할 수 있음</a:t>
            </a:r>
            <a:endParaRPr lang="en-US" altLang="ko-KR" dirty="0"/>
          </a:p>
          <a:p>
            <a:pPr marL="500063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done</a:t>
            </a:r>
            <a:r>
              <a:rPr lang="ko-KR" altLang="en-US" dirty="0"/>
              <a:t>은 필수 전달 요소</a:t>
            </a:r>
            <a:r>
              <a:rPr lang="en-US" altLang="ko-KR" dirty="0"/>
              <a:t>. fail, progress</a:t>
            </a:r>
            <a:r>
              <a:rPr lang="ko-KR" altLang="en-US" dirty="0"/>
              <a:t>는 선택적으로 전달할 수 있음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18-15</a:t>
            </a:r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18-12</a:t>
            </a:r>
            <a:r>
              <a:rPr lang="ko-KR" altLang="en-US" dirty="0"/>
              <a:t>의 </a:t>
            </a:r>
            <a:r>
              <a:rPr lang="en-US" altLang="ko-KR" dirty="0"/>
              <a:t>17~31</a:t>
            </a:r>
            <a:r>
              <a:rPr lang="ko-KR" altLang="en-US" dirty="0"/>
              <a:t>행을 다음과 같이 변경할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456892"/>
            <a:ext cx="2638425" cy="30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9" y="4154488"/>
            <a:ext cx="4143375" cy="2400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348" y="4440238"/>
            <a:ext cx="4248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5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유틸리티 함수와 지연 객체는 자주 사용하지는 않지만 </a:t>
            </a:r>
            <a:r>
              <a:rPr lang="ko-KR" altLang="en-US" dirty="0" err="1"/>
              <a:t>알아두면</a:t>
            </a:r>
            <a:r>
              <a:rPr lang="ko-KR" altLang="en-US" dirty="0"/>
              <a:t> 좋은 기능을 제공한다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부족한 자바스크립트의 유틸리티 기능을 보완</a:t>
            </a:r>
            <a:endParaRPr lang="en-US" altLang="ko-KR" dirty="0"/>
          </a:p>
          <a:p>
            <a:pPr lvl="1"/>
            <a:r>
              <a:rPr lang="ko-KR" altLang="en-US" dirty="0"/>
              <a:t>지연 객체는 작업의 진행 상황</a:t>
            </a:r>
            <a:r>
              <a:rPr lang="en-US" altLang="ko-KR" dirty="0"/>
              <a:t>, </a:t>
            </a:r>
            <a:r>
              <a:rPr lang="ko-KR" altLang="en-US" dirty="0"/>
              <a:t>처리 결과를 비동기적으로 처리할 수 있는 유용한 기능을 제공</a:t>
            </a:r>
            <a:endParaRPr lang="en-US" altLang="ko-KR" dirty="0"/>
          </a:p>
          <a:p>
            <a:r>
              <a:rPr lang="ko-KR" altLang="en-US" dirty="0"/>
              <a:t>백그라운드 처리를 수행할 때 유용함</a:t>
            </a:r>
            <a:endParaRPr lang="en-US" altLang="ko-KR" dirty="0"/>
          </a:p>
          <a:p>
            <a:pPr lvl="1"/>
            <a:r>
              <a:rPr lang="ko-KR" altLang="en-US" dirty="0"/>
              <a:t>최근 웹 앱이 백그라운드 처리를 수행하는 경우가 많으므로 지연객체가 많은 도움이 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745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객체 관련 함수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$.grep()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예제 </a:t>
            </a:r>
            <a:r>
              <a:rPr lang="en-US" altLang="ko-KR" dirty="0"/>
              <a:t>18-01</a:t>
            </a:r>
          </a:p>
          <a:p>
            <a:pPr lvl="1"/>
            <a:r>
              <a:rPr lang="ko-KR" altLang="en-US" dirty="0"/>
              <a:t>배열 중에서 특정한 조건에 맞는 배열만으로 필터링하여 새로운 배열을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18-01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2" y="2895338"/>
            <a:ext cx="4468286" cy="16201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34" y="4516853"/>
            <a:ext cx="5534193" cy="2276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30" y="3579882"/>
            <a:ext cx="3715720" cy="93697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0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객체 관련 함수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$.map() </a:t>
            </a:r>
          </a:p>
          <a:p>
            <a:pPr lvl="1"/>
            <a:r>
              <a:rPr lang="ko-KR" altLang="en-US" dirty="0"/>
              <a:t>배열 또는 객체의 내용을 이용해 새로운 배열을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18-02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2600908"/>
            <a:ext cx="4345049" cy="1160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3747031"/>
            <a:ext cx="3437176" cy="2463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221" y="3068960"/>
            <a:ext cx="3976486" cy="29562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84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객체 관련 함수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$.map() </a:t>
            </a:r>
            <a:r>
              <a:rPr lang="ko-KR" altLang="en-US" dirty="0"/>
              <a:t>함수와 유사한 기능을 자바스크립트 배열에서 제공했지만 배열만 지원했다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jQuery $.map()</a:t>
            </a:r>
            <a:r>
              <a:rPr lang="ko-KR" altLang="en-US" dirty="0"/>
              <a:t>은 배열이 아닌 유사배열에서도 </a:t>
            </a:r>
            <a:r>
              <a:rPr lang="ko-KR" altLang="en-US" dirty="0" err="1"/>
              <a:t>사용가능함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18-03</a:t>
            </a:r>
          </a:p>
          <a:p>
            <a:pPr lvl="2"/>
            <a:r>
              <a:rPr lang="ko-KR" altLang="en-US" dirty="0"/>
              <a:t>객체의 속성명과 속성값을 이용해 새로운 배열을 </a:t>
            </a:r>
            <a:r>
              <a:rPr lang="ko-KR" altLang="en-US" dirty="0" err="1"/>
              <a:t>만들어냄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69" y="3104963"/>
            <a:ext cx="4950375" cy="2586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53" y="5820014"/>
            <a:ext cx="7813374" cy="4887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65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객체 관련 함수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$.merge()</a:t>
            </a:r>
          </a:p>
          <a:p>
            <a:pPr lvl="1"/>
            <a:r>
              <a:rPr lang="ko-KR" altLang="en-US" dirty="0"/>
              <a:t>두개의 배열을 </a:t>
            </a:r>
            <a:r>
              <a:rPr lang="ko-KR" altLang="en-US" dirty="0" err="1"/>
              <a:t>이어붙여</a:t>
            </a:r>
            <a:r>
              <a:rPr lang="ko-KR" altLang="en-US" dirty="0"/>
              <a:t> 하나의 배열을 </a:t>
            </a:r>
            <a:r>
              <a:rPr lang="ko-KR" altLang="en-US" dirty="0" err="1"/>
              <a:t>만들어냄</a:t>
            </a:r>
            <a:endParaRPr lang="en-US" altLang="ko-KR" dirty="0"/>
          </a:p>
          <a:p>
            <a:pPr lvl="1"/>
            <a:r>
              <a:rPr lang="ko-KR" altLang="en-US" dirty="0"/>
              <a:t>배열 객체의 </a:t>
            </a:r>
            <a:r>
              <a:rPr lang="en-US" altLang="ko-KR" dirty="0" err="1"/>
              <a:t>concat</a:t>
            </a:r>
            <a:r>
              <a:rPr lang="en-US" altLang="ko-KR" dirty="0"/>
              <a:t>() </a:t>
            </a:r>
            <a:r>
              <a:rPr lang="ko-KR" altLang="en-US" dirty="0"/>
              <a:t>메서드와 유사</a:t>
            </a:r>
            <a:r>
              <a:rPr lang="en-US" altLang="ko-KR" dirty="0"/>
              <a:t>. </a:t>
            </a:r>
            <a:r>
              <a:rPr lang="ko-KR" altLang="en-US" dirty="0"/>
              <a:t>배열 뿐만 아니라 유사배열에 대해서도 </a:t>
            </a:r>
            <a:r>
              <a:rPr lang="ko-KR" altLang="en-US" dirty="0" err="1"/>
              <a:t>이어붙일</a:t>
            </a:r>
            <a:r>
              <a:rPr lang="ko-KR" altLang="en-US" dirty="0"/>
              <a:t> 수 있음</a:t>
            </a:r>
          </a:p>
        </p:txBody>
      </p:sp>
    </p:spTree>
    <p:extLst>
      <p:ext uri="{BB962C8B-B14F-4D97-AF65-F5344CB8AC3E}">
        <p14:creationId xmlns:p14="http://schemas.microsoft.com/office/powerpoint/2010/main" val="262947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 관련 함수 목록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844824"/>
            <a:ext cx="743269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9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함수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기타 함수 목록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844824"/>
            <a:ext cx="7534947" cy="34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함수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489065" cy="5116512"/>
          </a:xfrm>
        </p:spPr>
        <p:txBody>
          <a:bodyPr/>
          <a:lstStyle/>
          <a:p>
            <a:r>
              <a:rPr lang="en-US" altLang="ko-KR" dirty="0"/>
              <a:t>$.proxy()</a:t>
            </a:r>
          </a:p>
          <a:p>
            <a:pPr lvl="1"/>
            <a:r>
              <a:rPr lang="ko-KR" altLang="en-US" dirty="0"/>
              <a:t>지정한 함수에 파라미터로 전달한 객체를 </a:t>
            </a:r>
            <a:r>
              <a:rPr lang="en-US" altLang="ko-KR" dirty="0"/>
              <a:t>this</a:t>
            </a:r>
            <a:r>
              <a:rPr lang="ko-KR" altLang="en-US" dirty="0"/>
              <a:t>로 바인딩한 메서드를 </a:t>
            </a:r>
            <a:r>
              <a:rPr lang="ko-KR" altLang="en-US" dirty="0" err="1"/>
              <a:t>리턴함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자바스크립트의 </a:t>
            </a:r>
            <a:r>
              <a:rPr lang="en-US" altLang="ko-KR" dirty="0"/>
              <a:t>bind() </a:t>
            </a:r>
            <a:r>
              <a:rPr lang="ko-KR" altLang="en-US" dirty="0"/>
              <a:t>메서드와 유사한 기능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$.</a:t>
            </a:r>
            <a:r>
              <a:rPr lang="en-US" altLang="ko-KR" dirty="0" err="1"/>
              <a:t>noop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아무런 기능을 수행하지 않는 빈 함수를 </a:t>
            </a:r>
            <a:r>
              <a:rPr lang="ko-KR" altLang="en-US" dirty="0" err="1"/>
              <a:t>리턴함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64804"/>
            <a:ext cx="4005933" cy="35938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26728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21776</TotalTime>
  <Words>812</Words>
  <Application>Microsoft Office PowerPoint</Application>
  <PresentationFormat>화면 슬라이드 쇼(4:3)</PresentationFormat>
  <Paragraphs>125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유틸리티 함수</vt:lpstr>
      <vt:lpstr>배열과 객체 관련 함수(1)</vt:lpstr>
      <vt:lpstr>배열과 객체 관련 함수(2)</vt:lpstr>
      <vt:lpstr>배열과 객체 관련 함수(3)</vt:lpstr>
      <vt:lpstr>배열과 객체 관련 함수(4)</vt:lpstr>
      <vt:lpstr>배열과 객체 관련 함수(5)</vt:lpstr>
      <vt:lpstr>타입 관련 함수</vt:lpstr>
      <vt:lpstr>기타 함수(1)</vt:lpstr>
      <vt:lpstr>기타 함수(2)</vt:lpstr>
      <vt:lpstr>지연 객체(1)</vt:lpstr>
      <vt:lpstr>지연 객체(2)</vt:lpstr>
      <vt:lpstr>지연 객체(3)</vt:lpstr>
      <vt:lpstr>지연 객체(4)</vt:lpstr>
      <vt:lpstr>지연 객체(5)</vt:lpstr>
      <vt:lpstr>지연 객체(6)</vt:lpstr>
      <vt:lpstr>지연 객체(7)</vt:lpstr>
      <vt:lpstr>지연 객체(8)</vt:lpstr>
      <vt:lpstr>지연 객체(9)</vt:lpstr>
      <vt:lpstr>지연 객체(10)</vt:lpstr>
      <vt:lpstr>지연 객체(11)</vt:lpstr>
      <vt:lpstr>지연 객체(12)</vt:lpstr>
      <vt:lpstr>지연 객체(13)</vt:lpstr>
      <vt:lpstr>지연 객체(14)</vt:lpstr>
      <vt:lpstr>지연 객체(15)</vt:lpstr>
      <vt:lpstr>지연 객체(16)</vt:lpstr>
      <vt:lpstr>정리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2034</cp:revision>
  <dcterms:created xsi:type="dcterms:W3CDTF">2011-01-27T23:33:23Z</dcterms:created>
  <dcterms:modified xsi:type="dcterms:W3CDTF">2016-09-16T03:33:40Z</dcterms:modified>
</cp:coreProperties>
</file>