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0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7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7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7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6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9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6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3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6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29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5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3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0FE9-CB5C-4CBA-BDC2-8520D807C99E}" type="datetimeFigureOut">
              <a:rPr lang="ko-KR" altLang="en-US" smtClean="0"/>
              <a:t>2018-02-27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EB78D-F6D1-4EED-A6DF-22A30351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7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문서 테스트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4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냐옹냐옹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어흥어흥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테스트</vt:lpstr>
      <vt:lpstr>냐옹냐옹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</dc:title>
  <dc:creator>Windows 사용자</dc:creator>
  <cp:lastModifiedBy>Windows 사용자</cp:lastModifiedBy>
  <cp:revision>2</cp:revision>
  <dcterms:created xsi:type="dcterms:W3CDTF">2018-02-27T05:25:29Z</dcterms:created>
  <dcterms:modified xsi:type="dcterms:W3CDTF">2018-02-27T05:28:49Z</dcterms:modified>
</cp:coreProperties>
</file>