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88"/>
  </p:normalViewPr>
  <p:slideViewPr>
    <p:cSldViewPr snapToGrid="0" snapToObjects="1">
      <p:cViewPr>
        <p:scale>
          <a:sx n="100" d="100"/>
          <a:sy n="100" d="100"/>
        </p:scale>
        <p:origin x="-34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0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4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6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06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45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3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58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3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0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6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38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001D-3F17-A44F-A854-36CB3F2A82F0}" type="datetimeFigureOut">
              <a:rPr kumimoji="1" lang="ko-KR" altLang="en-US" smtClean="0"/>
              <a:t>2018-03-07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824752" y="1894918"/>
            <a:ext cx="3083859" cy="4556885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42736" y="1894918"/>
            <a:ext cx="3083859" cy="4554068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74882" y="2816854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자기 디스크 7"/>
          <p:cNvSpPr/>
          <p:nvPr/>
        </p:nvSpPr>
        <p:spPr>
          <a:xfrm>
            <a:off x="9855058" y="2700990"/>
            <a:ext cx="936104" cy="66473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 table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74882" y="3526496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Download 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74882" y="4236138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parse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74882" y="4945780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Extract child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urls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6" idx="2"/>
            <a:endCxn id="4" idx="3"/>
          </p:cNvCxnSpPr>
          <p:nvPr/>
        </p:nvCxnSpPr>
        <p:spPr>
          <a:xfrm flipH="1" flipV="1">
            <a:off x="9543034" y="3032878"/>
            <a:ext cx="312024" cy="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  <a:endCxn id="17" idx="0"/>
          </p:cNvCxnSpPr>
          <p:nvPr/>
        </p:nvCxnSpPr>
        <p:spPr>
          <a:xfrm>
            <a:off x="8858958" y="3248902"/>
            <a:ext cx="0" cy="277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2"/>
            <a:endCxn id="18" idx="0"/>
          </p:cNvCxnSpPr>
          <p:nvPr/>
        </p:nvCxnSpPr>
        <p:spPr>
          <a:xfrm>
            <a:off x="8858958" y="3958544"/>
            <a:ext cx="0" cy="277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2"/>
            <a:endCxn id="22" idx="0"/>
          </p:cNvCxnSpPr>
          <p:nvPr/>
        </p:nvCxnSpPr>
        <p:spPr>
          <a:xfrm>
            <a:off x="8858958" y="4668186"/>
            <a:ext cx="0" cy="277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/>
          <p:cNvCxnSpPr>
            <a:stCxn id="22" idx="3"/>
            <a:endCxn id="6" idx="3"/>
          </p:cNvCxnSpPr>
          <p:nvPr/>
        </p:nvCxnSpPr>
        <p:spPr>
          <a:xfrm flipV="1">
            <a:off x="9543034" y="3365722"/>
            <a:ext cx="780076" cy="17960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568" y="2584510"/>
            <a:ext cx="2950888" cy="2950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054155" y="2695036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World-wide web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174882" y="5655422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Extract video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urls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l="67803"/>
          <a:stretch/>
        </p:blipFill>
        <p:spPr>
          <a:xfrm>
            <a:off x="5746150" y="3099956"/>
            <a:ext cx="347723" cy="54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l="33799" r="31843"/>
          <a:stretch/>
        </p:blipFill>
        <p:spPr>
          <a:xfrm>
            <a:off x="5015454" y="3828693"/>
            <a:ext cx="321586" cy="468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 r="65833"/>
          <a:stretch/>
        </p:blipFill>
        <p:spPr>
          <a:xfrm>
            <a:off x="4682269" y="4525132"/>
            <a:ext cx="295198" cy="432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rcRect l="33799" r="31843"/>
          <a:stretch/>
        </p:blipFill>
        <p:spPr>
          <a:xfrm>
            <a:off x="5516253" y="3825954"/>
            <a:ext cx="321586" cy="468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rcRect l="33799" r="31843"/>
          <a:stretch/>
        </p:blipFill>
        <p:spPr>
          <a:xfrm>
            <a:off x="6017052" y="3825954"/>
            <a:ext cx="321586" cy="468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rcRect l="33799" r="31843"/>
          <a:stretch/>
        </p:blipFill>
        <p:spPr>
          <a:xfrm>
            <a:off x="6517851" y="3825954"/>
            <a:ext cx="321586" cy="468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rcRect r="65833"/>
          <a:stretch/>
        </p:blipFill>
        <p:spPr>
          <a:xfrm>
            <a:off x="5125011" y="4525132"/>
            <a:ext cx="295198" cy="432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rcRect r="65833"/>
          <a:stretch/>
        </p:blipFill>
        <p:spPr>
          <a:xfrm>
            <a:off x="5567753" y="4525132"/>
            <a:ext cx="295198" cy="432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rcRect r="65833"/>
          <a:stretch/>
        </p:blipFill>
        <p:spPr>
          <a:xfrm>
            <a:off x="6008151" y="4525132"/>
            <a:ext cx="295198" cy="432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r="65833"/>
          <a:stretch/>
        </p:blipFill>
        <p:spPr>
          <a:xfrm>
            <a:off x="6452041" y="4532313"/>
            <a:ext cx="295198" cy="432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r="65833"/>
          <a:stretch/>
        </p:blipFill>
        <p:spPr>
          <a:xfrm>
            <a:off x="6890618" y="4532313"/>
            <a:ext cx="295198" cy="432000"/>
          </a:xfrm>
          <a:prstGeom prst="rect">
            <a:avLst/>
          </a:prstGeom>
        </p:spPr>
      </p:pic>
      <p:sp>
        <p:nvSpPr>
          <p:cNvPr id="60" name="왼쪽 중괄호[L] 59"/>
          <p:cNvSpPr/>
          <p:nvPr/>
        </p:nvSpPr>
        <p:spPr>
          <a:xfrm rot="5400000">
            <a:off x="5814616" y="3072500"/>
            <a:ext cx="198421" cy="124780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왼쪽 중괄호[L] 60"/>
          <p:cNvSpPr/>
          <p:nvPr/>
        </p:nvSpPr>
        <p:spPr>
          <a:xfrm rot="5400000">
            <a:off x="5822956" y="3382212"/>
            <a:ext cx="242719" cy="203764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127579" y="3418289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bg1"/>
                </a:solidFill>
              </a:rPr>
              <a:t>Hyperlinks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17906" y="4186912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bg1"/>
                </a:solidFill>
              </a:rPr>
              <a:t>Hyperlinks</a:t>
            </a:r>
          </a:p>
        </p:txBody>
      </p:sp>
      <p:cxnSp>
        <p:nvCxnSpPr>
          <p:cNvPr id="68" name="직선 화살표 연결선 67"/>
          <p:cNvCxnSpPr>
            <a:stCxn id="22" idx="2"/>
            <a:endCxn id="40" idx="0"/>
          </p:cNvCxnSpPr>
          <p:nvPr/>
        </p:nvCxnSpPr>
        <p:spPr>
          <a:xfrm>
            <a:off x="8858958" y="5377828"/>
            <a:ext cx="0" cy="277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693293" y="3627371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Fetch video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93293" y="4266693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r>
              <a:rPr lang="en-US" altLang="ko-KR" sz="1200" dirty="0" smtClean="0">
                <a:solidFill>
                  <a:schemeClr val="tx1"/>
                </a:solidFill>
              </a:rPr>
              <a:t>ideo file</a:t>
            </a:r>
          </a:p>
        </p:txBody>
      </p:sp>
      <p:sp>
        <p:nvSpPr>
          <p:cNvPr id="71" name="순서도: 자기 디스크 7"/>
          <p:cNvSpPr/>
          <p:nvPr/>
        </p:nvSpPr>
        <p:spPr>
          <a:xfrm>
            <a:off x="1721596" y="5551737"/>
            <a:ext cx="1311546" cy="78476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Video table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(+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meta_data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3" name="직선 화살표 연결선 72"/>
          <p:cNvCxnSpPr>
            <a:stCxn id="69" idx="2"/>
            <a:endCxn id="70" idx="0"/>
          </p:cNvCxnSpPr>
          <p:nvPr/>
        </p:nvCxnSpPr>
        <p:spPr>
          <a:xfrm>
            <a:off x="2377369" y="4059419"/>
            <a:ext cx="0" cy="207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자기 디스크 7"/>
          <p:cNvSpPr/>
          <p:nvPr/>
        </p:nvSpPr>
        <p:spPr>
          <a:xfrm>
            <a:off x="1721596" y="2635364"/>
            <a:ext cx="1311546" cy="82789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Video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 table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9473" y="20742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Scheduler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46121" y="20347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Crawler</a:t>
            </a:r>
          </a:p>
        </p:txBody>
      </p:sp>
      <p:cxnSp>
        <p:nvCxnSpPr>
          <p:cNvPr id="66" name="직선 화살표 연결선 65"/>
          <p:cNvCxnSpPr>
            <a:stCxn id="41" idx="3"/>
            <a:endCxn id="69" idx="0"/>
          </p:cNvCxnSpPr>
          <p:nvPr/>
        </p:nvCxnSpPr>
        <p:spPr>
          <a:xfrm>
            <a:off x="2377369" y="3463254"/>
            <a:ext cx="0" cy="164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/오른쪽 화살표 18"/>
          <p:cNvSpPr/>
          <p:nvPr/>
        </p:nvSpPr>
        <p:spPr>
          <a:xfrm>
            <a:off x="3949575" y="4082302"/>
            <a:ext cx="441205" cy="292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왼쪽/오른쪽 화살표 66"/>
          <p:cNvSpPr/>
          <p:nvPr/>
        </p:nvSpPr>
        <p:spPr>
          <a:xfrm>
            <a:off x="7469421" y="4082302"/>
            <a:ext cx="441205" cy="292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40" idx="2"/>
            <a:endCxn id="41" idx="2"/>
          </p:cNvCxnSpPr>
          <p:nvPr/>
        </p:nvCxnSpPr>
        <p:spPr>
          <a:xfrm rot="5400000" flipH="1">
            <a:off x="3771196" y="999709"/>
            <a:ext cx="3038161" cy="7137362"/>
          </a:xfrm>
          <a:prstGeom prst="bentConnector4">
            <a:avLst>
              <a:gd name="adj1" fmla="val -17740"/>
              <a:gd name="adj2" fmla="val 1168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693293" y="4905655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Analyze video</a:t>
            </a:r>
          </a:p>
        </p:txBody>
      </p:sp>
      <p:cxnSp>
        <p:nvCxnSpPr>
          <p:cNvPr id="74" name="직선 화살표 연결선 73"/>
          <p:cNvCxnSpPr>
            <a:stCxn id="70" idx="2"/>
            <a:endCxn id="72" idx="0"/>
          </p:cNvCxnSpPr>
          <p:nvPr/>
        </p:nvCxnSpPr>
        <p:spPr>
          <a:xfrm>
            <a:off x="2377369" y="4698741"/>
            <a:ext cx="0" cy="206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2" idx="2"/>
            <a:endCxn id="71" idx="1"/>
          </p:cNvCxnSpPr>
          <p:nvPr/>
        </p:nvCxnSpPr>
        <p:spPr>
          <a:xfrm>
            <a:off x="2377369" y="5337703"/>
            <a:ext cx="0" cy="2140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2"/>
          <p:cNvSpPr txBox="1">
            <a:spLocks/>
          </p:cNvSpPr>
          <p:nvPr/>
        </p:nvSpPr>
        <p:spPr>
          <a:xfrm>
            <a:off x="375140" y="9525"/>
            <a:ext cx="11658751" cy="5181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2pPr>
            <a:lvl3pPr marL="1143000" lvl="2" indent="-228600" fontAlgn="base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dirty="0" err="1"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ym typeface="Wingdings" panose="05000000000000000000" pitchFamily="2" charset="2"/>
              </a:rPr>
              <a:t> 시스템 아키텍처 설계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크롤러</a:t>
            </a:r>
            <a:r>
              <a:rPr lang="ko-KR" altLang="en-US" dirty="0">
                <a:sym typeface="Wingdings" panose="05000000000000000000" pitchFamily="2" charset="2"/>
              </a:rPr>
              <a:t> 모듈과 스케줄러 모듈로 </a:t>
            </a:r>
            <a:r>
              <a:rPr lang="ko-KR" altLang="en-US" dirty="0" smtClean="0">
                <a:sym typeface="Wingdings" panose="05000000000000000000" pitchFamily="2" charset="2"/>
              </a:rPr>
              <a:t>나누어져 독립적으로 </a:t>
            </a:r>
            <a:r>
              <a:rPr lang="ko-KR" altLang="en-US" dirty="0">
                <a:sym typeface="Wingdings" panose="05000000000000000000" pitchFamily="2" charset="2"/>
              </a:rPr>
              <a:t>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dirty="0" err="1" smtClean="0">
                <a:sym typeface="Wingdings" panose="05000000000000000000" pitchFamily="2" charset="2"/>
              </a:rPr>
              <a:t>url</a:t>
            </a:r>
            <a:r>
              <a:rPr lang="ko-KR" altLang="en-US" dirty="0" smtClean="0">
                <a:sym typeface="Wingdings" panose="05000000000000000000" pitchFamily="2" charset="2"/>
              </a:rPr>
              <a:t>을 분석하여 수집할 </a:t>
            </a:r>
            <a:r>
              <a:rPr lang="en-US" altLang="ko-KR" dirty="0" smtClean="0">
                <a:sym typeface="Wingdings" panose="05000000000000000000" pitchFamily="2" charset="2"/>
              </a:rPr>
              <a:t>video </a:t>
            </a:r>
            <a:r>
              <a:rPr lang="en-US" altLang="ko-KR" dirty="0" err="1" smtClean="0">
                <a:sym typeface="Wingdings" panose="05000000000000000000" pitchFamily="2" charset="2"/>
              </a:rPr>
              <a:t>url</a:t>
            </a:r>
            <a:r>
              <a:rPr lang="ko-KR" altLang="en-US" dirty="0" smtClean="0">
                <a:sym typeface="Wingdings" panose="05000000000000000000" pitchFamily="2" charset="2"/>
              </a:rPr>
              <a:t>을 추출하여 </a:t>
            </a:r>
            <a:r>
              <a:rPr lang="en-US" altLang="ko-KR" dirty="0" smtClean="0">
                <a:sym typeface="Wingdings" panose="05000000000000000000" pitchFamily="2" charset="2"/>
              </a:rPr>
              <a:t>video </a:t>
            </a:r>
            <a:r>
              <a:rPr lang="en-US" altLang="ko-KR" dirty="0" err="1" smtClean="0">
                <a:sym typeface="Wingdings" panose="05000000000000000000" pitchFamily="2" charset="2"/>
              </a:rPr>
              <a:t>url</a:t>
            </a:r>
            <a:r>
              <a:rPr lang="en-US" altLang="ko-KR" dirty="0" smtClean="0">
                <a:sym typeface="Wingdings" panose="05000000000000000000" pitchFamily="2" charset="2"/>
              </a:rPr>
              <a:t> table</a:t>
            </a:r>
            <a:r>
              <a:rPr lang="ko-KR" altLang="en-US" dirty="0" smtClean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Video </a:t>
            </a:r>
            <a:r>
              <a:rPr lang="en-US" altLang="ko-KR" dirty="0" err="1" smtClean="0">
                <a:sym typeface="Wingdings" panose="05000000000000000000" pitchFamily="2" charset="2"/>
              </a:rPr>
              <a:t>url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table</a:t>
            </a:r>
            <a:r>
              <a:rPr lang="ko-KR" altLang="en-US" dirty="0" smtClean="0">
                <a:sym typeface="Wingdings" panose="05000000000000000000" pitchFamily="2" charset="2"/>
              </a:rPr>
              <a:t>의 메타데이</a:t>
            </a:r>
            <a:r>
              <a:rPr lang="ko-KR" altLang="en-US" dirty="0">
                <a:sym typeface="Wingdings" panose="05000000000000000000" pitchFamily="2" charset="2"/>
              </a:rPr>
              <a:t>터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fetch, download, analyze </a:t>
            </a:r>
            <a:r>
              <a:rPr lang="ko-KR" altLang="en-US" dirty="0" smtClean="0">
                <a:sym typeface="Wingdings" panose="05000000000000000000" pitchFamily="2" charset="2"/>
              </a:rPr>
              <a:t>과정 후 저장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343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6EBC-E7FC-4C85-9F85-0D9BA6697EE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9160" y="5131272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크롤링</a:t>
            </a:r>
            <a:r>
              <a:rPr lang="ko-KR" altLang="en-US" sz="1200" dirty="0" smtClean="0"/>
              <a:t> 시스템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75140" y="9525"/>
            <a:ext cx="11304250" cy="5181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2pPr>
            <a:lvl3pPr marL="1143000" lvl="2" indent="-228600" fontAlgn="base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dirty="0" err="1"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ym typeface="Wingdings" panose="05000000000000000000" pitchFamily="2" charset="2"/>
              </a:rPr>
              <a:t> 시스템을 위한 </a:t>
            </a:r>
            <a:r>
              <a:rPr lang="en-US" altLang="ko-KR" dirty="0" smtClean="0">
                <a:sym typeface="Wingdings" panose="05000000000000000000" pitchFamily="2" charset="2"/>
              </a:rPr>
              <a:t>DB </a:t>
            </a:r>
            <a:r>
              <a:rPr lang="ko-KR" altLang="en-US" dirty="0" smtClean="0">
                <a:sym typeface="Wingdings" panose="05000000000000000000" pitchFamily="2" charset="2"/>
              </a:rPr>
              <a:t>설계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en-US" altLang="ko-KR" dirty="0"/>
              <a:t>table : </a:t>
            </a:r>
            <a:r>
              <a:rPr lang="ko-KR" altLang="en-US" dirty="0" err="1"/>
              <a:t>크롤링</a:t>
            </a:r>
            <a:r>
              <a:rPr lang="ko-KR" altLang="en-US" dirty="0"/>
              <a:t> 대상의 </a:t>
            </a:r>
            <a:r>
              <a:rPr lang="en-US" altLang="ko-KR" dirty="0" err="1"/>
              <a:t>url</a:t>
            </a:r>
            <a:r>
              <a:rPr lang="ko-KR" altLang="en-US" dirty="0"/>
              <a:t>과 해당 페이지에서 얻을 수 있는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정보저장</a:t>
            </a:r>
            <a:r>
              <a:rPr lang="en-US" altLang="ko-KR" dirty="0" smtClean="0"/>
              <a:t>(identifier, source)</a:t>
            </a:r>
            <a:endParaRPr lang="en-US" altLang="ko-KR" dirty="0"/>
          </a:p>
          <a:p>
            <a:pPr lvl="1"/>
            <a:r>
              <a:rPr lang="en-US" altLang="ko-KR" dirty="0" smtClean="0"/>
              <a:t>Video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table </a:t>
            </a:r>
            <a:r>
              <a:rPr lang="en-US" altLang="ko-KR" dirty="0"/>
              <a:t>: </a:t>
            </a:r>
            <a:r>
              <a:rPr lang="ko-KR" altLang="en-US" dirty="0" smtClean="0"/>
              <a:t>다운로드</a:t>
            </a:r>
            <a:r>
              <a:rPr lang="en-US" altLang="ko-KR" dirty="0"/>
              <a:t> </a:t>
            </a:r>
            <a:r>
              <a:rPr lang="ko-KR" altLang="en-US" dirty="0" smtClean="0"/>
              <a:t>대</a:t>
            </a:r>
            <a:r>
              <a:rPr lang="ko-KR" altLang="en-US" dirty="0"/>
              <a:t>상</a:t>
            </a:r>
            <a:r>
              <a:rPr lang="ko-KR" altLang="en-US" dirty="0" smtClean="0"/>
              <a:t> 비디오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lvl="1"/>
            <a:r>
              <a:rPr lang="en-US" altLang="ko-KR" dirty="0"/>
              <a:t>Video table : </a:t>
            </a:r>
            <a:r>
              <a:rPr lang="ko-KR" altLang="en-US" dirty="0" smtClean="0"/>
              <a:t>비디오 파일의 이름</a:t>
            </a:r>
            <a:r>
              <a:rPr lang="en-US" altLang="ko-KR" dirty="0" smtClean="0"/>
              <a:t>, </a:t>
            </a:r>
            <a:r>
              <a:rPr lang="ko-KR" altLang="en-US" dirty="0"/>
              <a:t>저장 위치</a:t>
            </a:r>
            <a:r>
              <a:rPr lang="en-US" altLang="ko-KR" dirty="0"/>
              <a:t>, </a:t>
            </a:r>
            <a:r>
              <a:rPr lang="ko-KR" altLang="en-US" dirty="0" smtClean="0"/>
              <a:t>메타데이터 저장</a:t>
            </a:r>
            <a:endParaRPr lang="ko-KR" altLang="en-US" dirty="0"/>
          </a:p>
        </p:txBody>
      </p:sp>
      <p:pic>
        <p:nvPicPr>
          <p:cNvPr id="10" name="Picture 2" descr="C:\Users\aiteam\Google 드라이브\과제\2017\1. 인공지능 국가 젼락 프로젝트\6. Tag\crawler_architecture_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85" y="2178944"/>
            <a:ext cx="8606693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124</Words>
  <Application>Microsoft Office PowerPoint</Application>
  <PresentationFormat>사용자 지정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19</cp:revision>
  <dcterms:created xsi:type="dcterms:W3CDTF">2018-01-23T09:35:21Z</dcterms:created>
  <dcterms:modified xsi:type="dcterms:W3CDTF">2018-03-07T11:56:10Z</dcterms:modified>
</cp:coreProperties>
</file>