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C38C-6E54-4B06-B82F-0D362AF54690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D41A-3FA0-47EB-9A63-F0824930C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9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메타데이터 스키마 정의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인공지능팀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신형욱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02873"/>
              </p:ext>
            </p:extLst>
          </p:nvPr>
        </p:nvGraphicFramePr>
        <p:xfrm>
          <a:off x="628650" y="868288"/>
          <a:ext cx="78867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3528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metaData</a:t>
                      </a:r>
                      <a:r>
                        <a:rPr lang="en-US" altLang="ko-KR" sz="1200" dirty="0" smtClean="0"/>
                        <a:t> DB</a:t>
                      </a:r>
                      <a:r>
                        <a:rPr lang="en-US" altLang="ko-KR" sz="1200" baseline="0" dirty="0" smtClean="0"/>
                        <a:t> </a:t>
                      </a: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528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metaData</a:t>
                      </a:r>
                      <a:r>
                        <a:rPr lang="en-US" altLang="ko-KR" sz="1200" baseline="0" dirty="0" smtClean="0"/>
                        <a:t> Table</a:t>
                      </a:r>
                      <a:endParaRPr lang="ko-KR" altLang="en-US" sz="120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metaIdx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고유 인덱스</a:t>
                      </a:r>
                      <a:r>
                        <a:rPr lang="en-US" altLang="ko-KR" sz="1200" dirty="0" smtClean="0"/>
                        <a:t>, primary</a:t>
                      </a:r>
                    </a:p>
                  </a:txBody>
                  <a:tcPr marL="68580" marR="68580"/>
                </a:tc>
              </a:tr>
              <a:tr h="670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createdTime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생성일자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670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updatedTime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수정된 일자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670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meta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char</a:t>
                      </a:r>
                      <a:endParaRPr lang="ko-KR" alt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메타정보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json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형태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flexable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2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09359"/>
              </p:ext>
            </p:extLst>
          </p:nvPr>
        </p:nvGraphicFramePr>
        <p:xfrm>
          <a:off x="755576" y="548680"/>
          <a:ext cx="7272808" cy="542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22"/>
                <a:gridCol w="1271303"/>
                <a:gridCol w="969316"/>
                <a:gridCol w="793077"/>
                <a:gridCol w="1233676"/>
                <a:gridCol w="863979"/>
                <a:gridCol w="1498035"/>
              </a:tblGrid>
              <a:tr h="243840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시각정보</a:t>
                      </a:r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값 예시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Scene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[63,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75]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장소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Place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Home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세부장소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Spot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Kitchen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8408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관련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소유 인물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Owner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Phoebe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계절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Season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Winter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시간대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Time_zone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Daytime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사람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Persons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</a:t>
                      </a:r>
                      <a:r>
                        <a:rPr lang="ko-KR" altLang="en-US" sz="1000" dirty="0" smtClean="0"/>
                        <a:t>명수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사람</a:t>
                      </a:r>
                      <a:r>
                        <a:rPr lang="en-US" altLang="ko-KR" sz="1000" dirty="0" smtClean="0"/>
                        <a:t>1, </a:t>
                      </a:r>
                      <a:r>
                        <a:rPr lang="ko-KR" altLang="en-US" sz="1000" dirty="0" smtClean="0"/>
                        <a:t>사람</a:t>
                      </a:r>
                      <a:r>
                        <a:rPr lang="en-US" altLang="ko-KR" sz="1000" dirty="0" smtClean="0"/>
                        <a:t>2, …]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사람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Person1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Phoebe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행동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Behavior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Stand</a:t>
                      </a:r>
                      <a:r>
                        <a:rPr lang="en-US" altLang="ko-KR" sz="1000" baseline="0" dirty="0" smtClean="0"/>
                        <a:t> up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얼굴좌표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Face_Rect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[10,</a:t>
                      </a:r>
                      <a:r>
                        <a:rPr lang="en-US" altLang="ko-KR" sz="1000" baseline="0" dirty="0" smtClean="0"/>
                        <a:t> 10, 320, 500]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전체좌표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Object_Rect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[8, 8, 400, 800]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감정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Emotion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Happy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사람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Person2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Name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Rachel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행동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Behavior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Sitting down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얼굴좌표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Face_Rect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[60,</a:t>
                      </a:r>
                      <a:r>
                        <a:rPr lang="en-US" altLang="ko-KR" sz="1000" baseline="0" dirty="0" smtClean="0"/>
                        <a:t> 80, 300, 550]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전체좌표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Object_Rect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[50, 70, 400, 700]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감정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Emotion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Surprise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6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889788"/>
              </p:ext>
            </p:extLst>
          </p:nvPr>
        </p:nvGraphicFramePr>
        <p:xfrm>
          <a:off x="755576" y="260648"/>
          <a:ext cx="7272808" cy="14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22"/>
                <a:gridCol w="1271303"/>
                <a:gridCol w="969316"/>
                <a:gridCol w="793077"/>
                <a:gridCol w="1233676"/>
                <a:gridCol w="863979"/>
                <a:gridCol w="1498035"/>
              </a:tblGrid>
              <a:tr h="24384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소리정보</a:t>
                      </a:r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값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Scene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{}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StartTime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01:27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끝 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EndTime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02:03</a:t>
                      </a:r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소리 유형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soundtype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speaking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168957"/>
              </p:ext>
            </p:extLst>
          </p:nvPr>
        </p:nvGraphicFramePr>
        <p:xfrm>
          <a:off x="755576" y="1844824"/>
          <a:ext cx="7272808" cy="197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22"/>
                <a:gridCol w="1271303"/>
                <a:gridCol w="969316"/>
                <a:gridCol w="793077"/>
                <a:gridCol w="1233676"/>
                <a:gridCol w="863979"/>
                <a:gridCol w="1498035"/>
              </a:tblGrid>
              <a:tr h="24384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자막정보</a:t>
                      </a:r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값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Scene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{}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StartTime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01:27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끝 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EndTime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02:03</a:t>
                      </a:r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화자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speaker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Phoebe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내용영문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Content_en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She maybe</a:t>
                      </a:r>
                      <a:r>
                        <a:rPr lang="en-US" altLang="ko-KR" sz="1000" baseline="0" dirty="0" smtClean="0"/>
                        <a:t> crazy.</a:t>
                      </a:r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내용한글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Content_kr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미친거</a:t>
                      </a:r>
                      <a:r>
                        <a:rPr lang="ko-KR" altLang="en-US" sz="1000" baseline="0" dirty="0" smtClean="0"/>
                        <a:t> 같아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731689"/>
              </p:ext>
            </p:extLst>
          </p:nvPr>
        </p:nvGraphicFramePr>
        <p:xfrm>
          <a:off x="755576" y="4005064"/>
          <a:ext cx="7272808" cy="21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22"/>
                <a:gridCol w="1271303"/>
                <a:gridCol w="969316"/>
                <a:gridCol w="793077"/>
                <a:gridCol w="1233676"/>
                <a:gridCol w="863979"/>
                <a:gridCol w="1498035"/>
              </a:tblGrid>
              <a:tr h="243840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QA</a:t>
                      </a:r>
                      <a:r>
                        <a:rPr lang="ko-KR" altLang="en-US" sz="1000" baseline="0" dirty="0" smtClean="0"/>
                        <a:t>정보</a:t>
                      </a:r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r>
                        <a:rPr lang="ko-KR" altLang="en-US" sz="1000" dirty="0" err="1" smtClean="0"/>
                        <a:t>뎁스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타입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값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array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Scene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{}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시작시간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StartTime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01:27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36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끝 시간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EndTime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02:03</a:t>
                      </a:r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질문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Question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Are phoebe and joey lovers?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정답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Correct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No</a:t>
                      </a:r>
                    </a:p>
                  </a:txBody>
                  <a:tcPr marL="68580" marR="68580"/>
                </a:tc>
              </a:tr>
              <a:tr h="252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오답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string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incorrect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Yes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9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47916"/>
              </p:ext>
            </p:extLst>
          </p:nvPr>
        </p:nvGraphicFramePr>
        <p:xfrm>
          <a:off x="628650" y="76199"/>
          <a:ext cx="7886700" cy="146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1777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err="1" smtClean="0"/>
                        <a:t>크라우드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소싱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DB</a:t>
                      </a:r>
                      <a:endParaRPr lang="ko-KR" altLang="en-US" sz="10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7773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Question</a:t>
                      </a:r>
                      <a:r>
                        <a:rPr lang="en-US" altLang="ko-KR" sz="1000" baseline="0" dirty="0" smtClean="0"/>
                        <a:t> Table(</a:t>
                      </a:r>
                      <a:r>
                        <a:rPr lang="ko-KR" altLang="en-US" sz="1000" baseline="0" dirty="0" smtClean="0"/>
                        <a:t>질문 정의 테이블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questionIdx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고유 인덱스</a:t>
                      </a:r>
                      <a:r>
                        <a:rPr lang="en-US" altLang="ko-KR" sz="1000" dirty="0" smtClean="0"/>
                        <a:t>, primary</a:t>
                      </a:r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metaType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질문 유형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인물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장소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이벤트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수정된 일자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23105"/>
              </p:ext>
            </p:extLst>
          </p:nvPr>
        </p:nvGraphicFramePr>
        <p:xfrm>
          <a:off x="611560" y="1772816"/>
          <a:ext cx="7886700" cy="16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2585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Vertification</a:t>
                      </a:r>
                      <a:r>
                        <a:rPr lang="en-US" altLang="ko-KR" sz="1000" baseline="0" dirty="0" smtClean="0"/>
                        <a:t> Table(</a:t>
                      </a:r>
                      <a:r>
                        <a:rPr lang="ko-KR" altLang="en-US" sz="1000" baseline="0" dirty="0" smtClean="0"/>
                        <a:t>질문 검증 테이블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vertificationIdx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고유 인덱스</a:t>
                      </a:r>
                      <a:r>
                        <a:rPr lang="en-US" altLang="ko-KR" sz="1000" dirty="0" smtClean="0"/>
                        <a:t>, primary</a:t>
                      </a:r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metaIdx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메타테이블의 해당 인덱스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metaType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질문 유형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인물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장소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이벤트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Correct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정답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40541"/>
              </p:ext>
            </p:extLst>
          </p:nvPr>
        </p:nvGraphicFramePr>
        <p:xfrm>
          <a:off x="611560" y="3645024"/>
          <a:ext cx="7886700" cy="228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2585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Answer Table(</a:t>
                      </a:r>
                      <a:r>
                        <a:rPr lang="ko-KR" altLang="en-US" sz="1000" baseline="0" dirty="0" smtClean="0"/>
                        <a:t>질문 입력 테이블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answerIdx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고유 인덱스</a:t>
                      </a:r>
                      <a:r>
                        <a:rPr lang="en-US" altLang="ko-KR" sz="1000" dirty="0" smtClean="0"/>
                        <a:t>, primary</a:t>
                      </a:r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metaIdx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메타테이블의 해당 인덱스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err="1" smtClean="0"/>
                        <a:t>vertificationIdx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Int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검증 테이블의 해당 인덱스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0" dirty="0" smtClean="0"/>
                        <a:t>Answer</a:t>
                      </a:r>
                      <a:endParaRPr lang="ko-KR" altLang="en-US" sz="1000" i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 정답</a:t>
                      </a:r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vertificationAnswer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bool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미리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정답을 알고 있던 문제의 정답 여부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25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metaType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varchar</a:t>
                      </a:r>
                      <a:endParaRPr lang="ko-KR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질문 유형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인물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장소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이벤트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63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 smtClean="0"/>
              <a:t>메타데이터 입력</a:t>
            </a:r>
            <a:endParaRPr lang="en-US" altLang="ko-KR" sz="1900" dirty="0" smtClean="0"/>
          </a:p>
          <a:p>
            <a:r>
              <a:rPr lang="ko-KR" altLang="en-US" sz="1900" dirty="0" smtClean="0"/>
              <a:t>메타데이터 검증</a:t>
            </a:r>
            <a:endParaRPr lang="en-US" altLang="ko-KR" sz="1900" dirty="0" smtClean="0"/>
          </a:p>
          <a:p>
            <a:r>
              <a:rPr lang="en-US" altLang="ko-KR" sz="1900" dirty="0" err="1" smtClean="0"/>
              <a:t>metaData</a:t>
            </a:r>
            <a:r>
              <a:rPr lang="en-US" altLang="ko-KR" sz="1900" dirty="0" smtClean="0"/>
              <a:t> DB </a:t>
            </a:r>
            <a:r>
              <a:rPr lang="ko-KR" altLang="en-US" sz="1900" dirty="0" smtClean="0"/>
              <a:t>입력 시 잘못된 것으로 판단된 메타를 </a:t>
            </a:r>
            <a:r>
              <a:rPr lang="en-US" altLang="ko-KR" sz="1900" dirty="0" smtClean="0"/>
              <a:t>Answer Table</a:t>
            </a:r>
            <a:r>
              <a:rPr lang="ko-KR" altLang="en-US" sz="1900" dirty="0" smtClean="0"/>
              <a:t>에 입력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동시에 확실한 정답으로 판단되는 메타를 </a:t>
            </a:r>
            <a:r>
              <a:rPr lang="en-US" altLang="ko-KR" sz="1900" dirty="0" smtClean="0"/>
              <a:t>verification Table</a:t>
            </a:r>
            <a:r>
              <a:rPr lang="ko-KR" altLang="en-US" sz="1900" dirty="0" smtClean="0"/>
              <a:t>에 입력</a:t>
            </a:r>
            <a:endParaRPr lang="en-US" altLang="ko-KR" sz="1900" dirty="0" smtClean="0"/>
          </a:p>
          <a:p>
            <a:r>
              <a:rPr lang="ko-KR" altLang="en-US" sz="1900" dirty="0" smtClean="0"/>
              <a:t>사용자에게 정답을 알고 있는 메타</a:t>
            </a:r>
            <a:r>
              <a:rPr lang="en-US" altLang="ko-KR" sz="1900" dirty="0" smtClean="0"/>
              <a:t>(verification table)</a:t>
            </a:r>
            <a:r>
              <a:rPr lang="ko-KR" altLang="en-US" sz="1900" dirty="0" smtClean="0"/>
              <a:t>과 정답이 필요한 메타</a:t>
            </a:r>
            <a:r>
              <a:rPr lang="en-US" altLang="ko-KR" sz="1900" dirty="0" smtClean="0"/>
              <a:t>(answer table)</a:t>
            </a:r>
            <a:r>
              <a:rPr lang="ko-KR" altLang="en-US" sz="1900" dirty="0" smtClean="0"/>
              <a:t>를 동시에 입력 받음</a:t>
            </a:r>
            <a:endParaRPr lang="en-US" altLang="ko-KR" sz="1900" dirty="0" smtClean="0"/>
          </a:p>
          <a:p>
            <a:r>
              <a:rPr lang="ko-KR" altLang="en-US" sz="1900" dirty="0" smtClean="0"/>
              <a:t>입력 받은 메타를 </a:t>
            </a:r>
            <a:r>
              <a:rPr lang="en-US" altLang="ko-KR" sz="1900" dirty="0" smtClean="0"/>
              <a:t>answer Table</a:t>
            </a:r>
            <a:r>
              <a:rPr lang="ko-KR" altLang="en-US" sz="1900" dirty="0" smtClean="0"/>
              <a:t>에 업데이트 하고</a:t>
            </a:r>
            <a:r>
              <a:rPr lang="en-US" altLang="ko-KR" sz="1900" dirty="0" smtClean="0"/>
              <a:t>, </a:t>
            </a:r>
            <a:r>
              <a:rPr lang="en-US" altLang="ko-KR" sz="1900" dirty="0" err="1" smtClean="0"/>
              <a:t>verificationAnswer</a:t>
            </a:r>
            <a:r>
              <a:rPr lang="ko-KR" altLang="en-US" sz="1900" dirty="0" smtClean="0"/>
              <a:t>의 정답 여부로 사용자를 신뢰 할 수 있는지 판단</a:t>
            </a:r>
            <a:r>
              <a:rPr lang="en-US" altLang="ko-KR" sz="1900" dirty="0" smtClean="0"/>
              <a:t>.</a:t>
            </a:r>
          </a:p>
          <a:p>
            <a:r>
              <a:rPr lang="ko-KR" altLang="en-US" sz="1900" dirty="0" smtClean="0"/>
              <a:t>입력 받은 </a:t>
            </a:r>
            <a:r>
              <a:rPr lang="en-US" altLang="ko-KR" sz="1900" dirty="0" smtClean="0"/>
              <a:t>answer table</a:t>
            </a:r>
            <a:r>
              <a:rPr lang="ko-KR" altLang="en-US" sz="1900" dirty="0" smtClean="0"/>
              <a:t>의 </a:t>
            </a:r>
            <a:r>
              <a:rPr lang="en-US" altLang="ko-KR" sz="1900" dirty="0" err="1" smtClean="0"/>
              <a:t>verificationAnswer</a:t>
            </a:r>
            <a:r>
              <a:rPr lang="ko-KR" altLang="en-US" sz="1900" dirty="0" smtClean="0"/>
              <a:t>이 값이 참으로 누적되고</a:t>
            </a:r>
            <a:r>
              <a:rPr lang="en-US" altLang="ko-KR" sz="1900" dirty="0" smtClean="0"/>
              <a:t>,</a:t>
            </a:r>
            <a:r>
              <a:rPr lang="ko-KR" altLang="en-US" sz="1900" dirty="0"/>
              <a:t> </a:t>
            </a:r>
            <a:r>
              <a:rPr lang="en-US" altLang="ko-KR" sz="1900" dirty="0" smtClean="0"/>
              <a:t>answer</a:t>
            </a:r>
            <a:r>
              <a:rPr lang="ko-KR" altLang="en-US" sz="1900" dirty="0" smtClean="0"/>
              <a:t>가 동일하게 입력 되어 신뢰할 수 있다고 판단되는 경우 </a:t>
            </a:r>
            <a:r>
              <a:rPr lang="en-US" altLang="ko-KR" sz="1900" dirty="0" err="1" smtClean="0"/>
              <a:t>metaIdx</a:t>
            </a:r>
            <a:r>
              <a:rPr lang="ko-KR" altLang="en-US" sz="1900" dirty="0" smtClean="0"/>
              <a:t>를 기반으로 </a:t>
            </a:r>
            <a:r>
              <a:rPr lang="en-US" altLang="ko-KR" sz="1900" dirty="0" err="1" smtClean="0"/>
              <a:t>metaData</a:t>
            </a:r>
            <a:r>
              <a:rPr lang="en-US" altLang="ko-KR" sz="1900" dirty="0" smtClean="0"/>
              <a:t> Table</a:t>
            </a:r>
            <a:r>
              <a:rPr lang="ko-KR" altLang="en-US" sz="1900" dirty="0" smtClean="0"/>
              <a:t>에 업데이트</a:t>
            </a:r>
            <a:endParaRPr lang="en-US" altLang="ko-KR" sz="1900" dirty="0" smtClean="0"/>
          </a:p>
          <a:p>
            <a:pPr lvl="1"/>
            <a:r>
              <a:rPr lang="ko-KR" altLang="en-US" sz="1700" dirty="0" smtClean="0"/>
              <a:t>위치정보 같은 경우는 정확히 일치할 수 없기 때문에 영역의 포함 비율을 확인</a:t>
            </a:r>
            <a:endParaRPr lang="en-US" altLang="ko-KR" sz="17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6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04402" y="1988840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메타데이터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4402" y="278092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메타데이터 분류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975973" y="371703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metaData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4120426" y="371703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순서도: 자기 디스크 9"/>
          <p:cNvSpPr/>
          <p:nvPr/>
        </p:nvSpPr>
        <p:spPr>
          <a:xfrm>
            <a:off x="7236296" y="371703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Vertification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12" name="꺾인 연결선 11"/>
          <p:cNvCxnSpPr>
            <a:stCxn id="5" idx="1"/>
            <a:endCxn id="8" idx="1"/>
          </p:cNvCxnSpPr>
          <p:nvPr/>
        </p:nvCxnSpPr>
        <p:spPr>
          <a:xfrm rot="10800000" flipV="1">
            <a:off x="1444026" y="2996952"/>
            <a:ext cx="2460377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10" idx="1"/>
          </p:cNvCxnSpPr>
          <p:nvPr/>
        </p:nvCxnSpPr>
        <p:spPr>
          <a:xfrm>
            <a:off x="5220072" y="2996952"/>
            <a:ext cx="248427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  <a:endCxn id="5" idx="0"/>
          </p:cNvCxnSpPr>
          <p:nvPr/>
        </p:nvCxnSpPr>
        <p:spPr>
          <a:xfrm>
            <a:off x="4588478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2"/>
            <a:endCxn id="9" idx="1"/>
          </p:cNvCxnSpPr>
          <p:nvPr/>
        </p:nvCxnSpPr>
        <p:spPr>
          <a:xfrm>
            <a:off x="4588478" y="32129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72079" y="273534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전체 데이터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6689" y="335076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잘못된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사용자 검증 필요한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데이터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186722" y="272597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정답이 확실한 데이터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821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문제 제출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04402" y="2996952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크라우드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소싱용</a:t>
            </a:r>
            <a:r>
              <a:rPr lang="ko-KR" altLang="en-US" sz="1200" dirty="0" smtClean="0">
                <a:solidFill>
                  <a:schemeClr val="tx1"/>
                </a:solidFill>
              </a:rPr>
              <a:t> 문제 생성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4402" y="3789040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문제 출제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순서도: 자기 디스크 8"/>
          <p:cNvSpPr/>
          <p:nvPr/>
        </p:nvSpPr>
        <p:spPr>
          <a:xfrm>
            <a:off x="4120426" y="155679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순서도: 자기 디스크 9"/>
          <p:cNvSpPr/>
          <p:nvPr/>
        </p:nvSpPr>
        <p:spPr>
          <a:xfrm>
            <a:off x="6502020" y="155679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Vertification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19" name="직선 화살표 연결선 18"/>
          <p:cNvCxnSpPr>
            <a:stCxn id="4" idx="2"/>
            <a:endCxn id="5" idx="0"/>
          </p:cNvCxnSpPr>
          <p:nvPr/>
        </p:nvCxnSpPr>
        <p:spPr>
          <a:xfrm>
            <a:off x="4588478" y="34290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83118" y="3222068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신뢰도 검증용 메타데이터</a:t>
            </a:r>
            <a:endParaRPr lang="en-US" altLang="ko-KR" sz="1100" dirty="0" smtClean="0"/>
          </a:p>
        </p:txBody>
      </p:sp>
      <p:sp>
        <p:nvSpPr>
          <p:cNvPr id="23" name="순서도: 자기 디스크 22"/>
          <p:cNvSpPr/>
          <p:nvPr/>
        </p:nvSpPr>
        <p:spPr>
          <a:xfrm>
            <a:off x="1907704" y="1564722"/>
            <a:ext cx="936104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28" name="꺾인 연결선 27"/>
          <p:cNvCxnSpPr>
            <a:stCxn id="10" idx="3"/>
            <a:endCxn id="4" idx="3"/>
          </p:cNvCxnSpPr>
          <p:nvPr/>
        </p:nvCxnSpPr>
        <p:spPr>
          <a:xfrm rot="5400000">
            <a:off x="5797277" y="2040181"/>
            <a:ext cx="648072" cy="16975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6689" y="265012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타입별</a:t>
            </a:r>
            <a:r>
              <a:rPr lang="ko-KR" altLang="en-US" sz="1100" dirty="0" smtClean="0"/>
              <a:t> 문제</a:t>
            </a:r>
            <a:endParaRPr lang="en-US" altLang="ko-KR" sz="11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835696" y="3222250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정답이 필요한 메타데이터</a:t>
            </a:r>
            <a:endParaRPr lang="en-US" altLang="ko-KR" sz="11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3904402" y="4581128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정답 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04402" y="5373216"/>
            <a:ext cx="13681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사용자 신뢰도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5" idx="2"/>
            <a:endCxn id="33" idx="0"/>
          </p:cNvCxnSpPr>
          <p:nvPr/>
        </p:nvCxnSpPr>
        <p:spPr>
          <a:xfrm>
            <a:off x="4588478" y="42210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2"/>
            <a:endCxn id="34" idx="0"/>
          </p:cNvCxnSpPr>
          <p:nvPr/>
        </p:nvCxnSpPr>
        <p:spPr>
          <a:xfrm>
            <a:off x="4588478" y="50131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3"/>
            <a:endCxn id="4" idx="0"/>
          </p:cNvCxnSpPr>
          <p:nvPr/>
        </p:nvCxnSpPr>
        <p:spPr>
          <a:xfrm>
            <a:off x="4588478" y="256490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3" idx="3"/>
            <a:endCxn id="4" idx="1"/>
          </p:cNvCxnSpPr>
          <p:nvPr/>
        </p:nvCxnSpPr>
        <p:spPr>
          <a:xfrm rot="16200000" flipH="1">
            <a:off x="2820008" y="2128582"/>
            <a:ext cx="640142" cy="15286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4" idx="2"/>
            <a:endCxn id="23" idx="2"/>
          </p:cNvCxnSpPr>
          <p:nvPr/>
        </p:nvCxnSpPr>
        <p:spPr>
          <a:xfrm rot="5400000" flipH="1">
            <a:off x="1379848" y="2596634"/>
            <a:ext cx="3736486" cy="2680774"/>
          </a:xfrm>
          <a:prstGeom prst="bentConnector4">
            <a:avLst>
              <a:gd name="adj1" fmla="val -6118"/>
              <a:gd name="adj2" fmla="val 143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576" y="5765995"/>
            <a:ext cx="2739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사용자 입력 데이터 및 신뢰도 측정 결과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0537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575</Words>
  <Application>Microsoft Office PowerPoint</Application>
  <PresentationFormat>화면 슬라이드 쇼(4:3)</PresentationFormat>
  <Paragraphs>270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메타데이터 스키마 정의</vt:lpstr>
      <vt:lpstr>PowerPoint 프레젠테이션</vt:lpstr>
      <vt:lpstr>PowerPoint 프레젠테이션</vt:lpstr>
      <vt:lpstr>PowerPoint 프레젠테이션</vt:lpstr>
      <vt:lpstr>PowerPoint 프레젠테이션</vt:lpstr>
      <vt:lpstr>시나리오</vt:lpstr>
      <vt:lpstr>시나리오(저장)</vt:lpstr>
      <vt:lpstr>시나리오(문제 제출)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메타데이터 스키마 정의</dc:title>
  <dc:creator>Windows 사용자</dc:creator>
  <cp:lastModifiedBy>Windows 사용자</cp:lastModifiedBy>
  <cp:revision>39</cp:revision>
  <dcterms:created xsi:type="dcterms:W3CDTF">2018-01-15T05:51:55Z</dcterms:created>
  <dcterms:modified xsi:type="dcterms:W3CDTF">2018-03-07T09:20:17Z</dcterms:modified>
</cp:coreProperties>
</file>