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559" r:id="rId2"/>
    <p:sldId id="608" r:id="rId3"/>
    <p:sldId id="609" r:id="rId4"/>
    <p:sldId id="611" r:id="rId5"/>
    <p:sldId id="610" r:id="rId6"/>
    <p:sldId id="612" r:id="rId7"/>
    <p:sldId id="613" r:id="rId8"/>
    <p:sldId id="614" r:id="rId9"/>
    <p:sldId id="615" r:id="rId10"/>
    <p:sldId id="616" r:id="rId11"/>
    <p:sldId id="617" r:id="rId12"/>
    <p:sldId id="618" r:id="rId1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87478C-F70A-49C3-BCF6-27B0568656D3}">
          <p14:sldIdLst>
            <p14:sldId id="559"/>
            <p14:sldId id="608"/>
            <p14:sldId id="609"/>
            <p14:sldId id="611"/>
            <p14:sldId id="610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952" userDrawn="1">
          <p15:clr>
            <a:srgbClr val="A4A3A4"/>
          </p15:clr>
        </p15:guide>
        <p15:guide id="3" pos="40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1565C0"/>
    <a:srgbClr val="E5F7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947" autoAdjust="0"/>
  </p:normalViewPr>
  <p:slideViewPr>
    <p:cSldViewPr showGuides="1">
      <p:cViewPr varScale="1">
        <p:scale>
          <a:sx n="106" d="100"/>
          <a:sy n="106" d="100"/>
        </p:scale>
        <p:origin x="780" y="102"/>
      </p:cViewPr>
      <p:guideLst>
        <p:guide orient="horz" pos="754"/>
        <p:guide pos="3952"/>
        <p:guide pos="40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6DA37-D705-4C4D-ACAB-D95DB503888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771789-6D30-4CAF-8265-B29EE2A4C0F0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Test in</a:t>
          </a:r>
          <a:br>
            <a:rPr lang="en-US" altLang="ko-KR" dirty="0" smtClean="0">
              <a:solidFill>
                <a:schemeClr val="tx1"/>
              </a:solidFill>
            </a:rPr>
          </a:br>
          <a:r>
            <a:rPr lang="en-US" altLang="ko-KR" dirty="0" smtClean="0">
              <a:solidFill>
                <a:schemeClr val="tx1"/>
              </a:solidFill>
            </a:rPr>
            <a:t>pseudo blockchain</a:t>
          </a:r>
          <a:endParaRPr lang="ko-KR" altLang="en-US" dirty="0">
            <a:solidFill>
              <a:schemeClr val="tx1"/>
            </a:solidFill>
          </a:endParaRPr>
        </a:p>
      </dgm:t>
    </dgm:pt>
    <dgm:pt modelId="{6CFF06DC-E27D-441E-911A-F4F75752981A}" type="parTrans" cxnId="{3A88C48E-9E8A-4171-865A-BC48FD7495D8}">
      <dgm:prSet/>
      <dgm:spPr/>
      <dgm:t>
        <a:bodyPr/>
        <a:lstStyle/>
        <a:p>
          <a:pPr latinLnBrk="1"/>
          <a:endParaRPr lang="ko-KR" altLang="en-US"/>
        </a:p>
      </dgm:t>
    </dgm:pt>
    <dgm:pt modelId="{44924891-AA92-44E1-A60E-6BC2FF60D834}" type="sibTrans" cxnId="{3A88C48E-9E8A-4171-865A-BC48FD7495D8}">
      <dgm:prSet/>
      <dgm:spPr/>
      <dgm:t>
        <a:bodyPr/>
        <a:lstStyle/>
        <a:p>
          <a:pPr latinLnBrk="1"/>
          <a:endParaRPr lang="ko-KR" altLang="en-US"/>
        </a:p>
      </dgm:t>
    </dgm:pt>
    <dgm:pt modelId="{16AF8FEF-5D07-4F63-B1A0-00C0C5453C4F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Porting to </a:t>
          </a:r>
          <a:r>
            <a:rPr lang="en-US" altLang="ko-KR" dirty="0" err="1" smtClean="0">
              <a:solidFill>
                <a:schemeClr val="tx1"/>
              </a:solidFill>
            </a:rPr>
            <a:t>Golang</a:t>
          </a:r>
          <a:endParaRPr lang="ko-KR" altLang="en-US" dirty="0">
            <a:solidFill>
              <a:schemeClr val="tx1"/>
            </a:solidFill>
          </a:endParaRPr>
        </a:p>
      </dgm:t>
    </dgm:pt>
    <dgm:pt modelId="{0224FD14-14C8-46D3-BF9B-5C2209FA0DD3}" type="parTrans" cxnId="{566E65F3-16AF-4D85-8AB2-259D467ECD2E}">
      <dgm:prSet/>
      <dgm:spPr/>
      <dgm:t>
        <a:bodyPr/>
        <a:lstStyle/>
        <a:p>
          <a:pPr latinLnBrk="1"/>
          <a:endParaRPr lang="ko-KR" altLang="en-US"/>
        </a:p>
      </dgm:t>
    </dgm:pt>
    <dgm:pt modelId="{435E9E8F-F943-456E-A609-BFD681502572}" type="sibTrans" cxnId="{566E65F3-16AF-4D85-8AB2-259D467ECD2E}">
      <dgm:prSet/>
      <dgm:spPr/>
      <dgm:t>
        <a:bodyPr/>
        <a:lstStyle/>
        <a:p>
          <a:pPr latinLnBrk="1"/>
          <a:endParaRPr lang="ko-KR" altLang="en-US"/>
        </a:p>
      </dgm:t>
    </dgm:pt>
    <dgm:pt modelId="{7736EBAE-845A-4737-8D37-FD94F9BA14A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Porting in go-</a:t>
          </a:r>
          <a:r>
            <a:rPr lang="en-US" altLang="ko-KR" dirty="0" err="1" smtClean="0">
              <a:solidFill>
                <a:schemeClr val="tx1"/>
              </a:solidFill>
            </a:rPr>
            <a:t>ethereum</a:t>
          </a:r>
          <a:endParaRPr lang="ko-KR" altLang="en-US" dirty="0">
            <a:solidFill>
              <a:schemeClr val="tx1"/>
            </a:solidFill>
          </a:endParaRPr>
        </a:p>
      </dgm:t>
    </dgm:pt>
    <dgm:pt modelId="{72D61694-CA9C-480D-834C-74E85C40FDD5}" type="parTrans" cxnId="{6BD1C5F9-843B-4CAD-AE37-AE4E78453CF6}">
      <dgm:prSet/>
      <dgm:spPr/>
      <dgm:t>
        <a:bodyPr/>
        <a:lstStyle/>
        <a:p>
          <a:pPr latinLnBrk="1"/>
          <a:endParaRPr lang="ko-KR" altLang="en-US"/>
        </a:p>
      </dgm:t>
    </dgm:pt>
    <dgm:pt modelId="{F8FCF001-AB4E-4827-BE92-55F464701CBB}" type="sibTrans" cxnId="{6BD1C5F9-843B-4CAD-AE37-AE4E78453CF6}">
      <dgm:prSet/>
      <dgm:spPr/>
      <dgm:t>
        <a:bodyPr/>
        <a:lstStyle/>
        <a:p>
          <a:pPr latinLnBrk="1"/>
          <a:endParaRPr lang="ko-KR" altLang="en-US"/>
        </a:p>
      </dgm:t>
    </dgm:pt>
    <dgm:pt modelId="{65222865-2664-4B1C-8832-6E3F01808FE7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Test</a:t>
          </a:r>
          <a:endParaRPr lang="ko-KR" altLang="en-US" dirty="0">
            <a:solidFill>
              <a:schemeClr val="tx1"/>
            </a:solidFill>
          </a:endParaRPr>
        </a:p>
      </dgm:t>
    </dgm:pt>
    <dgm:pt modelId="{EC65755D-EE1B-407B-98D9-D43D45E7327E}" type="parTrans" cxnId="{38F1E64C-4C1E-4089-917B-9F4F4AD3DA74}">
      <dgm:prSet/>
      <dgm:spPr/>
      <dgm:t>
        <a:bodyPr/>
        <a:lstStyle/>
        <a:p>
          <a:pPr latinLnBrk="1"/>
          <a:endParaRPr lang="ko-KR" altLang="en-US"/>
        </a:p>
      </dgm:t>
    </dgm:pt>
    <dgm:pt modelId="{BB6821BF-577A-4871-BE03-2846A613BAF0}" type="sibTrans" cxnId="{38F1E64C-4C1E-4089-917B-9F4F4AD3DA74}">
      <dgm:prSet/>
      <dgm:spPr/>
      <dgm:t>
        <a:bodyPr/>
        <a:lstStyle/>
        <a:p>
          <a:pPr latinLnBrk="1"/>
          <a:endParaRPr lang="ko-KR" altLang="en-US"/>
        </a:p>
      </dgm:t>
    </dgm:pt>
    <dgm:pt modelId="{5191918C-897D-4BE3-9F1C-206515184EE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</a:rPr>
            <a:t>PoW</a:t>
          </a:r>
          <a:r>
            <a:rPr lang="en-US" altLang="ko-KR" dirty="0" smtClean="0">
              <a:solidFill>
                <a:schemeClr val="tx1"/>
              </a:solidFill>
            </a:rPr>
            <a:t> Algorithm Optimization</a:t>
          </a:r>
          <a:endParaRPr lang="ko-KR" altLang="en-US" dirty="0">
            <a:solidFill>
              <a:schemeClr val="tx1"/>
            </a:solidFill>
          </a:endParaRPr>
        </a:p>
      </dgm:t>
    </dgm:pt>
    <dgm:pt modelId="{83343BE0-7320-4452-A339-95172FADD05F}" type="parTrans" cxnId="{B53AF7FD-B1AB-4E18-BB2C-7DC06A17F21E}">
      <dgm:prSet/>
      <dgm:spPr/>
      <dgm:t>
        <a:bodyPr/>
        <a:lstStyle/>
        <a:p>
          <a:pPr latinLnBrk="1"/>
          <a:endParaRPr lang="ko-KR" altLang="en-US"/>
        </a:p>
      </dgm:t>
    </dgm:pt>
    <dgm:pt modelId="{0D26C093-A6F6-444F-9EF0-9CBA0B6BAEA6}" type="sibTrans" cxnId="{B53AF7FD-B1AB-4E18-BB2C-7DC06A17F21E}">
      <dgm:prSet/>
      <dgm:spPr/>
      <dgm:t>
        <a:bodyPr/>
        <a:lstStyle/>
        <a:p>
          <a:pPr latinLnBrk="1"/>
          <a:endParaRPr lang="ko-KR" altLang="en-US"/>
        </a:p>
      </dgm:t>
    </dgm:pt>
    <dgm:pt modelId="{DABA4B24-7A39-4931-B0BC-F47A70B0EADD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Implement difficulty calculator</a:t>
          </a:r>
          <a:endParaRPr lang="ko-KR" altLang="en-US" dirty="0">
            <a:solidFill>
              <a:schemeClr val="tx1"/>
            </a:solidFill>
          </a:endParaRPr>
        </a:p>
      </dgm:t>
    </dgm:pt>
    <dgm:pt modelId="{7780BB73-7B2D-4AD2-8E7B-CBE23F4DEAC1}" type="parTrans" cxnId="{447B6094-7FBE-4EC9-B78D-BC4A56DAE71D}">
      <dgm:prSet/>
      <dgm:spPr/>
      <dgm:t>
        <a:bodyPr/>
        <a:lstStyle/>
        <a:p>
          <a:pPr latinLnBrk="1"/>
          <a:endParaRPr lang="ko-KR" altLang="en-US"/>
        </a:p>
      </dgm:t>
    </dgm:pt>
    <dgm:pt modelId="{A20BFA21-1061-49D1-BFDD-0EAE11845106}" type="sibTrans" cxnId="{447B6094-7FBE-4EC9-B78D-BC4A56DAE71D}">
      <dgm:prSet/>
      <dgm:spPr/>
      <dgm:t>
        <a:bodyPr/>
        <a:lstStyle/>
        <a:p>
          <a:pPr latinLnBrk="1"/>
          <a:endParaRPr lang="ko-KR" altLang="en-US"/>
        </a:p>
      </dgm:t>
    </dgm:pt>
    <dgm:pt modelId="{7D2836D9-CB60-46E3-BB3B-2F35E9DCC28C}" type="pres">
      <dgm:prSet presAssocID="{9226DA37-D705-4C4D-ACAB-D95DB5038889}" presName="Name0" presStyleCnt="0">
        <dgm:presLayoutVars>
          <dgm:dir/>
          <dgm:resizeHandles val="exact"/>
        </dgm:presLayoutVars>
      </dgm:prSet>
      <dgm:spPr/>
    </dgm:pt>
    <dgm:pt modelId="{3E99F25D-952B-43A0-8760-1262A5FFAFE3}" type="pres">
      <dgm:prSet presAssocID="{C4771789-6D30-4CAF-8265-B29EE2A4C0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DA80A8-C093-4109-BD9D-E1998EE26AC1}" type="pres">
      <dgm:prSet presAssocID="{44924891-AA92-44E1-A60E-6BC2FF60D834}" presName="sibTrans" presStyleLbl="sibTrans2D1" presStyleIdx="0" presStyleCnt="5"/>
      <dgm:spPr/>
    </dgm:pt>
    <dgm:pt modelId="{C11908B3-0229-4A44-A209-C32F6752DE43}" type="pres">
      <dgm:prSet presAssocID="{44924891-AA92-44E1-A60E-6BC2FF60D834}" presName="connectorText" presStyleLbl="sibTrans2D1" presStyleIdx="0" presStyleCnt="5"/>
      <dgm:spPr/>
    </dgm:pt>
    <dgm:pt modelId="{487E4540-E982-4E2F-BAF0-1C3AF41928FB}" type="pres">
      <dgm:prSet presAssocID="{16AF8FEF-5D07-4F63-B1A0-00C0C5453C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E22E9E-A221-4567-95D4-9EC0685C383F}" type="pres">
      <dgm:prSet presAssocID="{435E9E8F-F943-456E-A609-BFD681502572}" presName="sibTrans" presStyleLbl="sibTrans2D1" presStyleIdx="1" presStyleCnt="5"/>
      <dgm:spPr/>
    </dgm:pt>
    <dgm:pt modelId="{D35757D1-DC5D-4F4C-9956-2478F8C441E7}" type="pres">
      <dgm:prSet presAssocID="{435E9E8F-F943-456E-A609-BFD681502572}" presName="connectorText" presStyleLbl="sibTrans2D1" presStyleIdx="1" presStyleCnt="5"/>
      <dgm:spPr/>
    </dgm:pt>
    <dgm:pt modelId="{E4912993-3F1E-4F20-86F1-215C52AB6391}" type="pres">
      <dgm:prSet presAssocID="{DABA4B24-7A39-4931-B0BC-F47A70B0EAD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5098D-BB65-4487-878A-5023E2384AF8}" type="pres">
      <dgm:prSet presAssocID="{A20BFA21-1061-49D1-BFDD-0EAE11845106}" presName="sibTrans" presStyleLbl="sibTrans2D1" presStyleIdx="2" presStyleCnt="5"/>
      <dgm:spPr/>
    </dgm:pt>
    <dgm:pt modelId="{E1F8361D-E478-47AC-9DBB-BAF1A3E5436B}" type="pres">
      <dgm:prSet presAssocID="{A20BFA21-1061-49D1-BFDD-0EAE11845106}" presName="connectorText" presStyleLbl="sibTrans2D1" presStyleIdx="2" presStyleCnt="5"/>
      <dgm:spPr/>
    </dgm:pt>
    <dgm:pt modelId="{91F4A5CE-5913-474E-802C-41E25F2CA60F}" type="pres">
      <dgm:prSet presAssocID="{5191918C-897D-4BE3-9F1C-206515184EE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A172F-1BB9-4D57-AEAA-845C4093B16B}" type="pres">
      <dgm:prSet presAssocID="{0D26C093-A6F6-444F-9EF0-9CBA0B6BAEA6}" presName="sibTrans" presStyleLbl="sibTrans2D1" presStyleIdx="3" presStyleCnt="5"/>
      <dgm:spPr/>
    </dgm:pt>
    <dgm:pt modelId="{54FDD8A7-5D47-46FF-B33B-D992186F088D}" type="pres">
      <dgm:prSet presAssocID="{0D26C093-A6F6-444F-9EF0-9CBA0B6BAEA6}" presName="connectorText" presStyleLbl="sibTrans2D1" presStyleIdx="3" presStyleCnt="5"/>
      <dgm:spPr/>
    </dgm:pt>
    <dgm:pt modelId="{D26FFF5F-E91E-4C9B-979B-7FE4943A14DE}" type="pres">
      <dgm:prSet presAssocID="{7736EBAE-845A-4737-8D37-FD94F9BA14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F32B79-8A29-48FF-9B6A-A279E2DCE5D2}" type="pres">
      <dgm:prSet presAssocID="{F8FCF001-AB4E-4827-BE92-55F464701CBB}" presName="sibTrans" presStyleLbl="sibTrans2D1" presStyleIdx="4" presStyleCnt="5"/>
      <dgm:spPr/>
    </dgm:pt>
    <dgm:pt modelId="{FD3D0ED9-9667-42D2-B4DE-55090ACC9A21}" type="pres">
      <dgm:prSet presAssocID="{F8FCF001-AB4E-4827-BE92-55F464701CBB}" presName="connectorText" presStyleLbl="sibTrans2D1" presStyleIdx="4" presStyleCnt="5"/>
      <dgm:spPr/>
    </dgm:pt>
    <dgm:pt modelId="{E1BDDE09-052D-4236-9097-6E3DDCC40A9B}" type="pres">
      <dgm:prSet presAssocID="{65222865-2664-4B1C-8832-6E3F01808FE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C207E7-9F75-4F67-A890-9C6BFF4571B3}" type="presOf" srcId="{435E9E8F-F943-456E-A609-BFD681502572}" destId="{64E22E9E-A221-4567-95D4-9EC0685C383F}" srcOrd="0" destOrd="0" presId="urn:microsoft.com/office/officeart/2005/8/layout/process1"/>
    <dgm:cxn modelId="{447B6094-7FBE-4EC9-B78D-BC4A56DAE71D}" srcId="{9226DA37-D705-4C4D-ACAB-D95DB5038889}" destId="{DABA4B24-7A39-4931-B0BC-F47A70B0EADD}" srcOrd="2" destOrd="0" parTransId="{7780BB73-7B2D-4AD2-8E7B-CBE23F4DEAC1}" sibTransId="{A20BFA21-1061-49D1-BFDD-0EAE11845106}"/>
    <dgm:cxn modelId="{060D1C20-66D3-4D6C-B576-4F5C918C3656}" type="presOf" srcId="{435E9E8F-F943-456E-A609-BFD681502572}" destId="{D35757D1-DC5D-4F4C-9956-2478F8C441E7}" srcOrd="1" destOrd="0" presId="urn:microsoft.com/office/officeart/2005/8/layout/process1"/>
    <dgm:cxn modelId="{E450646F-8A82-413C-8DC9-3E1290B47BC6}" type="presOf" srcId="{0D26C093-A6F6-444F-9EF0-9CBA0B6BAEA6}" destId="{54FDD8A7-5D47-46FF-B33B-D992186F088D}" srcOrd="1" destOrd="0" presId="urn:microsoft.com/office/officeart/2005/8/layout/process1"/>
    <dgm:cxn modelId="{28104386-3417-498F-92CC-9314B31B8B1A}" type="presOf" srcId="{A20BFA21-1061-49D1-BFDD-0EAE11845106}" destId="{E1F8361D-E478-47AC-9DBB-BAF1A3E5436B}" srcOrd="1" destOrd="0" presId="urn:microsoft.com/office/officeart/2005/8/layout/process1"/>
    <dgm:cxn modelId="{38F1E64C-4C1E-4089-917B-9F4F4AD3DA74}" srcId="{9226DA37-D705-4C4D-ACAB-D95DB5038889}" destId="{65222865-2664-4B1C-8832-6E3F01808FE7}" srcOrd="5" destOrd="0" parTransId="{EC65755D-EE1B-407B-98D9-D43D45E7327E}" sibTransId="{BB6821BF-577A-4871-BE03-2846A613BAF0}"/>
    <dgm:cxn modelId="{3A88C48E-9E8A-4171-865A-BC48FD7495D8}" srcId="{9226DA37-D705-4C4D-ACAB-D95DB5038889}" destId="{C4771789-6D30-4CAF-8265-B29EE2A4C0F0}" srcOrd="0" destOrd="0" parTransId="{6CFF06DC-E27D-441E-911A-F4F75752981A}" sibTransId="{44924891-AA92-44E1-A60E-6BC2FF60D834}"/>
    <dgm:cxn modelId="{1A57A8F7-7862-42C8-9969-3C60EC9D9D06}" type="presOf" srcId="{C4771789-6D30-4CAF-8265-B29EE2A4C0F0}" destId="{3E99F25D-952B-43A0-8760-1262A5FFAFE3}" srcOrd="0" destOrd="0" presId="urn:microsoft.com/office/officeart/2005/8/layout/process1"/>
    <dgm:cxn modelId="{CBB4CF61-17D9-40F8-9828-9F9DD8FDEBE0}" type="presOf" srcId="{16AF8FEF-5D07-4F63-B1A0-00C0C5453C4F}" destId="{487E4540-E982-4E2F-BAF0-1C3AF41928FB}" srcOrd="0" destOrd="0" presId="urn:microsoft.com/office/officeart/2005/8/layout/process1"/>
    <dgm:cxn modelId="{B5875408-E2FA-4AEB-804B-E483F8AF1922}" type="presOf" srcId="{0D26C093-A6F6-444F-9EF0-9CBA0B6BAEA6}" destId="{9C3A172F-1BB9-4D57-AEAA-845C4093B16B}" srcOrd="0" destOrd="0" presId="urn:microsoft.com/office/officeart/2005/8/layout/process1"/>
    <dgm:cxn modelId="{E99BC1E7-A1DE-41E4-9FC6-F7EAE5ACC5B4}" type="presOf" srcId="{F8FCF001-AB4E-4827-BE92-55F464701CBB}" destId="{B7F32B79-8A29-48FF-9B6A-A279E2DCE5D2}" srcOrd="0" destOrd="0" presId="urn:microsoft.com/office/officeart/2005/8/layout/process1"/>
    <dgm:cxn modelId="{566E65F3-16AF-4D85-8AB2-259D467ECD2E}" srcId="{9226DA37-D705-4C4D-ACAB-D95DB5038889}" destId="{16AF8FEF-5D07-4F63-B1A0-00C0C5453C4F}" srcOrd="1" destOrd="0" parTransId="{0224FD14-14C8-46D3-BF9B-5C2209FA0DD3}" sibTransId="{435E9E8F-F943-456E-A609-BFD681502572}"/>
    <dgm:cxn modelId="{C7827851-573E-419C-8809-A1EC721F24E9}" type="presOf" srcId="{DABA4B24-7A39-4931-B0BC-F47A70B0EADD}" destId="{E4912993-3F1E-4F20-86F1-215C52AB6391}" srcOrd="0" destOrd="0" presId="urn:microsoft.com/office/officeart/2005/8/layout/process1"/>
    <dgm:cxn modelId="{B84AEB7D-FEF9-4829-89AD-28A151AF71FF}" type="presOf" srcId="{44924891-AA92-44E1-A60E-6BC2FF60D834}" destId="{3CDA80A8-C093-4109-BD9D-E1998EE26AC1}" srcOrd="0" destOrd="0" presId="urn:microsoft.com/office/officeart/2005/8/layout/process1"/>
    <dgm:cxn modelId="{A65BC36F-6710-4FE5-BA5B-B907CC73382D}" type="presOf" srcId="{44924891-AA92-44E1-A60E-6BC2FF60D834}" destId="{C11908B3-0229-4A44-A209-C32F6752DE43}" srcOrd="1" destOrd="0" presId="urn:microsoft.com/office/officeart/2005/8/layout/process1"/>
    <dgm:cxn modelId="{2BCB8199-86BF-42B4-BED4-3DC69186FE12}" type="presOf" srcId="{5191918C-897D-4BE3-9F1C-206515184EE2}" destId="{91F4A5CE-5913-474E-802C-41E25F2CA60F}" srcOrd="0" destOrd="0" presId="urn:microsoft.com/office/officeart/2005/8/layout/process1"/>
    <dgm:cxn modelId="{C6525260-C43A-4C5A-A1BC-81693F7CB297}" type="presOf" srcId="{9226DA37-D705-4C4D-ACAB-D95DB5038889}" destId="{7D2836D9-CB60-46E3-BB3B-2F35E9DCC28C}" srcOrd="0" destOrd="0" presId="urn:microsoft.com/office/officeart/2005/8/layout/process1"/>
    <dgm:cxn modelId="{43BECA79-BCCA-44C9-88DD-E37540BF5FCE}" type="presOf" srcId="{F8FCF001-AB4E-4827-BE92-55F464701CBB}" destId="{FD3D0ED9-9667-42D2-B4DE-55090ACC9A21}" srcOrd="1" destOrd="0" presId="urn:microsoft.com/office/officeart/2005/8/layout/process1"/>
    <dgm:cxn modelId="{D736B721-3E0F-4F4C-B50A-B9C2252595B1}" type="presOf" srcId="{7736EBAE-845A-4737-8D37-FD94F9BA14A2}" destId="{D26FFF5F-E91E-4C9B-979B-7FE4943A14DE}" srcOrd="0" destOrd="0" presId="urn:microsoft.com/office/officeart/2005/8/layout/process1"/>
    <dgm:cxn modelId="{AD8CCB9B-0C7E-4357-9A01-6E2E8B5F1F00}" type="presOf" srcId="{A20BFA21-1061-49D1-BFDD-0EAE11845106}" destId="{E8D5098D-BB65-4487-878A-5023E2384AF8}" srcOrd="0" destOrd="0" presId="urn:microsoft.com/office/officeart/2005/8/layout/process1"/>
    <dgm:cxn modelId="{B53AF7FD-B1AB-4E18-BB2C-7DC06A17F21E}" srcId="{9226DA37-D705-4C4D-ACAB-D95DB5038889}" destId="{5191918C-897D-4BE3-9F1C-206515184EE2}" srcOrd="3" destOrd="0" parTransId="{83343BE0-7320-4452-A339-95172FADD05F}" sibTransId="{0D26C093-A6F6-444F-9EF0-9CBA0B6BAEA6}"/>
    <dgm:cxn modelId="{616B4C19-93CE-49E3-82E0-342B7B7425CE}" type="presOf" srcId="{65222865-2664-4B1C-8832-6E3F01808FE7}" destId="{E1BDDE09-052D-4236-9097-6E3DDCC40A9B}" srcOrd="0" destOrd="0" presId="urn:microsoft.com/office/officeart/2005/8/layout/process1"/>
    <dgm:cxn modelId="{6BD1C5F9-843B-4CAD-AE37-AE4E78453CF6}" srcId="{9226DA37-D705-4C4D-ACAB-D95DB5038889}" destId="{7736EBAE-845A-4737-8D37-FD94F9BA14A2}" srcOrd="4" destOrd="0" parTransId="{72D61694-CA9C-480D-834C-74E85C40FDD5}" sibTransId="{F8FCF001-AB4E-4827-BE92-55F464701CBB}"/>
    <dgm:cxn modelId="{A5369BAF-C14E-4EE6-BEB6-F5B6DF584F76}" type="presParOf" srcId="{7D2836D9-CB60-46E3-BB3B-2F35E9DCC28C}" destId="{3E99F25D-952B-43A0-8760-1262A5FFAFE3}" srcOrd="0" destOrd="0" presId="urn:microsoft.com/office/officeart/2005/8/layout/process1"/>
    <dgm:cxn modelId="{1C491E8A-297A-4A50-A0FB-9A50DC11C773}" type="presParOf" srcId="{7D2836D9-CB60-46E3-BB3B-2F35E9DCC28C}" destId="{3CDA80A8-C093-4109-BD9D-E1998EE26AC1}" srcOrd="1" destOrd="0" presId="urn:microsoft.com/office/officeart/2005/8/layout/process1"/>
    <dgm:cxn modelId="{FBE81901-F59F-4683-8659-FCECD44961C5}" type="presParOf" srcId="{3CDA80A8-C093-4109-BD9D-E1998EE26AC1}" destId="{C11908B3-0229-4A44-A209-C32F6752DE43}" srcOrd="0" destOrd="0" presId="urn:microsoft.com/office/officeart/2005/8/layout/process1"/>
    <dgm:cxn modelId="{CBD022CB-D3EF-4AC2-84C3-32C8C873B789}" type="presParOf" srcId="{7D2836D9-CB60-46E3-BB3B-2F35E9DCC28C}" destId="{487E4540-E982-4E2F-BAF0-1C3AF41928FB}" srcOrd="2" destOrd="0" presId="urn:microsoft.com/office/officeart/2005/8/layout/process1"/>
    <dgm:cxn modelId="{527EEB62-C8AB-4ADC-AD50-C9CCE0129F50}" type="presParOf" srcId="{7D2836D9-CB60-46E3-BB3B-2F35E9DCC28C}" destId="{64E22E9E-A221-4567-95D4-9EC0685C383F}" srcOrd="3" destOrd="0" presId="urn:microsoft.com/office/officeart/2005/8/layout/process1"/>
    <dgm:cxn modelId="{119335DA-0893-48AE-848B-39820CD74B23}" type="presParOf" srcId="{64E22E9E-A221-4567-95D4-9EC0685C383F}" destId="{D35757D1-DC5D-4F4C-9956-2478F8C441E7}" srcOrd="0" destOrd="0" presId="urn:microsoft.com/office/officeart/2005/8/layout/process1"/>
    <dgm:cxn modelId="{E77CECB4-EE91-41CE-942E-30044515118F}" type="presParOf" srcId="{7D2836D9-CB60-46E3-BB3B-2F35E9DCC28C}" destId="{E4912993-3F1E-4F20-86F1-215C52AB6391}" srcOrd="4" destOrd="0" presId="urn:microsoft.com/office/officeart/2005/8/layout/process1"/>
    <dgm:cxn modelId="{F7DE4364-6FF4-43AF-A81A-A21B9B76D6AE}" type="presParOf" srcId="{7D2836D9-CB60-46E3-BB3B-2F35E9DCC28C}" destId="{E8D5098D-BB65-4487-878A-5023E2384AF8}" srcOrd="5" destOrd="0" presId="urn:microsoft.com/office/officeart/2005/8/layout/process1"/>
    <dgm:cxn modelId="{65AF2D5E-14AE-4081-9254-E986989F455D}" type="presParOf" srcId="{E8D5098D-BB65-4487-878A-5023E2384AF8}" destId="{E1F8361D-E478-47AC-9DBB-BAF1A3E5436B}" srcOrd="0" destOrd="0" presId="urn:microsoft.com/office/officeart/2005/8/layout/process1"/>
    <dgm:cxn modelId="{17E6BB63-2C19-49FF-BEB1-7DE3256052EF}" type="presParOf" srcId="{7D2836D9-CB60-46E3-BB3B-2F35E9DCC28C}" destId="{91F4A5CE-5913-474E-802C-41E25F2CA60F}" srcOrd="6" destOrd="0" presId="urn:microsoft.com/office/officeart/2005/8/layout/process1"/>
    <dgm:cxn modelId="{F85870C3-1F26-41C2-AEBB-203DF8FDB866}" type="presParOf" srcId="{7D2836D9-CB60-46E3-BB3B-2F35E9DCC28C}" destId="{9C3A172F-1BB9-4D57-AEAA-845C4093B16B}" srcOrd="7" destOrd="0" presId="urn:microsoft.com/office/officeart/2005/8/layout/process1"/>
    <dgm:cxn modelId="{A8EA0CC6-EB3A-458E-A960-3626781070BB}" type="presParOf" srcId="{9C3A172F-1BB9-4D57-AEAA-845C4093B16B}" destId="{54FDD8A7-5D47-46FF-B33B-D992186F088D}" srcOrd="0" destOrd="0" presId="urn:microsoft.com/office/officeart/2005/8/layout/process1"/>
    <dgm:cxn modelId="{8200109F-9C14-41B6-8D21-328D522934AC}" type="presParOf" srcId="{7D2836D9-CB60-46E3-BB3B-2F35E9DCC28C}" destId="{D26FFF5F-E91E-4C9B-979B-7FE4943A14DE}" srcOrd="8" destOrd="0" presId="urn:microsoft.com/office/officeart/2005/8/layout/process1"/>
    <dgm:cxn modelId="{8AD054CE-14B8-4C6C-9D80-D583A8F13A47}" type="presParOf" srcId="{7D2836D9-CB60-46E3-BB3B-2F35E9DCC28C}" destId="{B7F32B79-8A29-48FF-9B6A-A279E2DCE5D2}" srcOrd="9" destOrd="0" presId="urn:microsoft.com/office/officeart/2005/8/layout/process1"/>
    <dgm:cxn modelId="{6270B7EB-1B1F-42E2-A96B-DFDBB4223AC0}" type="presParOf" srcId="{B7F32B79-8A29-48FF-9B6A-A279E2DCE5D2}" destId="{FD3D0ED9-9667-42D2-B4DE-55090ACC9A21}" srcOrd="0" destOrd="0" presId="urn:microsoft.com/office/officeart/2005/8/layout/process1"/>
    <dgm:cxn modelId="{3319C3D3-2517-411F-B6C1-2B532B864156}" type="presParOf" srcId="{7D2836D9-CB60-46E3-BB3B-2F35E9DCC28C}" destId="{E1BDDE09-052D-4236-9097-6E3DDCC40A9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6DA37-D705-4C4D-ACAB-D95DB503888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771789-6D30-4CAF-8265-B29EE2A4C0F0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Test in</a:t>
          </a:r>
          <a:br>
            <a:rPr lang="en-US" altLang="ko-KR" dirty="0" smtClean="0">
              <a:solidFill>
                <a:schemeClr val="tx1"/>
              </a:solidFill>
            </a:rPr>
          </a:br>
          <a:r>
            <a:rPr lang="en-US" altLang="ko-KR" dirty="0" smtClean="0">
              <a:solidFill>
                <a:schemeClr val="tx1"/>
              </a:solidFill>
            </a:rPr>
            <a:t>pseudo blockchain</a:t>
          </a:r>
          <a:endParaRPr lang="ko-KR" altLang="en-US" dirty="0">
            <a:solidFill>
              <a:schemeClr val="tx1"/>
            </a:solidFill>
          </a:endParaRPr>
        </a:p>
      </dgm:t>
    </dgm:pt>
    <dgm:pt modelId="{6CFF06DC-E27D-441E-911A-F4F75752981A}" type="parTrans" cxnId="{3A88C48E-9E8A-4171-865A-BC48FD7495D8}">
      <dgm:prSet/>
      <dgm:spPr/>
      <dgm:t>
        <a:bodyPr/>
        <a:lstStyle/>
        <a:p>
          <a:pPr latinLnBrk="1"/>
          <a:endParaRPr lang="ko-KR" altLang="en-US"/>
        </a:p>
      </dgm:t>
    </dgm:pt>
    <dgm:pt modelId="{44924891-AA92-44E1-A60E-6BC2FF60D834}" type="sibTrans" cxnId="{3A88C48E-9E8A-4171-865A-BC48FD7495D8}">
      <dgm:prSet/>
      <dgm:spPr/>
      <dgm:t>
        <a:bodyPr/>
        <a:lstStyle/>
        <a:p>
          <a:pPr latinLnBrk="1"/>
          <a:endParaRPr lang="ko-KR" altLang="en-US"/>
        </a:p>
      </dgm:t>
    </dgm:pt>
    <dgm:pt modelId="{16AF8FEF-5D07-4F63-B1A0-00C0C5453C4F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Porting to </a:t>
          </a:r>
          <a:r>
            <a:rPr lang="en-US" altLang="ko-KR" dirty="0" err="1" smtClean="0">
              <a:solidFill>
                <a:schemeClr val="tx1"/>
              </a:solidFill>
            </a:rPr>
            <a:t>Golang</a:t>
          </a:r>
          <a:endParaRPr lang="ko-KR" altLang="en-US" dirty="0">
            <a:solidFill>
              <a:schemeClr val="tx1"/>
            </a:solidFill>
          </a:endParaRPr>
        </a:p>
      </dgm:t>
    </dgm:pt>
    <dgm:pt modelId="{0224FD14-14C8-46D3-BF9B-5C2209FA0DD3}" type="parTrans" cxnId="{566E65F3-16AF-4D85-8AB2-259D467ECD2E}">
      <dgm:prSet/>
      <dgm:spPr/>
      <dgm:t>
        <a:bodyPr/>
        <a:lstStyle/>
        <a:p>
          <a:pPr latinLnBrk="1"/>
          <a:endParaRPr lang="ko-KR" altLang="en-US"/>
        </a:p>
      </dgm:t>
    </dgm:pt>
    <dgm:pt modelId="{435E9E8F-F943-456E-A609-BFD681502572}" type="sibTrans" cxnId="{566E65F3-16AF-4D85-8AB2-259D467ECD2E}">
      <dgm:prSet/>
      <dgm:spPr/>
      <dgm:t>
        <a:bodyPr/>
        <a:lstStyle/>
        <a:p>
          <a:pPr latinLnBrk="1"/>
          <a:endParaRPr lang="ko-KR" altLang="en-US"/>
        </a:p>
      </dgm:t>
    </dgm:pt>
    <dgm:pt modelId="{7736EBAE-845A-4737-8D37-FD94F9BA14A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Porting in go-</a:t>
          </a:r>
          <a:r>
            <a:rPr lang="en-US" altLang="ko-KR" dirty="0" err="1" smtClean="0">
              <a:solidFill>
                <a:schemeClr val="tx1"/>
              </a:solidFill>
            </a:rPr>
            <a:t>ethereum</a:t>
          </a:r>
          <a:endParaRPr lang="ko-KR" altLang="en-US" dirty="0">
            <a:solidFill>
              <a:schemeClr val="tx1"/>
            </a:solidFill>
          </a:endParaRPr>
        </a:p>
      </dgm:t>
    </dgm:pt>
    <dgm:pt modelId="{72D61694-CA9C-480D-834C-74E85C40FDD5}" type="parTrans" cxnId="{6BD1C5F9-843B-4CAD-AE37-AE4E78453CF6}">
      <dgm:prSet/>
      <dgm:spPr/>
      <dgm:t>
        <a:bodyPr/>
        <a:lstStyle/>
        <a:p>
          <a:pPr latinLnBrk="1"/>
          <a:endParaRPr lang="ko-KR" altLang="en-US"/>
        </a:p>
      </dgm:t>
    </dgm:pt>
    <dgm:pt modelId="{F8FCF001-AB4E-4827-BE92-55F464701CBB}" type="sibTrans" cxnId="{6BD1C5F9-843B-4CAD-AE37-AE4E78453CF6}">
      <dgm:prSet/>
      <dgm:spPr/>
      <dgm:t>
        <a:bodyPr/>
        <a:lstStyle/>
        <a:p>
          <a:pPr latinLnBrk="1"/>
          <a:endParaRPr lang="ko-KR" altLang="en-US"/>
        </a:p>
      </dgm:t>
    </dgm:pt>
    <dgm:pt modelId="{65222865-2664-4B1C-8832-6E3F01808FE7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Test</a:t>
          </a:r>
          <a:endParaRPr lang="ko-KR" altLang="en-US" dirty="0">
            <a:solidFill>
              <a:schemeClr val="tx1"/>
            </a:solidFill>
          </a:endParaRPr>
        </a:p>
      </dgm:t>
    </dgm:pt>
    <dgm:pt modelId="{EC65755D-EE1B-407B-98D9-D43D45E7327E}" type="parTrans" cxnId="{38F1E64C-4C1E-4089-917B-9F4F4AD3DA74}">
      <dgm:prSet/>
      <dgm:spPr/>
      <dgm:t>
        <a:bodyPr/>
        <a:lstStyle/>
        <a:p>
          <a:pPr latinLnBrk="1"/>
          <a:endParaRPr lang="ko-KR" altLang="en-US"/>
        </a:p>
      </dgm:t>
    </dgm:pt>
    <dgm:pt modelId="{BB6821BF-577A-4871-BE03-2846A613BAF0}" type="sibTrans" cxnId="{38F1E64C-4C1E-4089-917B-9F4F4AD3DA74}">
      <dgm:prSet/>
      <dgm:spPr/>
      <dgm:t>
        <a:bodyPr/>
        <a:lstStyle/>
        <a:p>
          <a:pPr latinLnBrk="1"/>
          <a:endParaRPr lang="ko-KR" altLang="en-US"/>
        </a:p>
      </dgm:t>
    </dgm:pt>
    <dgm:pt modelId="{5191918C-897D-4BE3-9F1C-206515184EE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</a:rPr>
            <a:t>PoW</a:t>
          </a:r>
          <a:r>
            <a:rPr lang="en-US" altLang="ko-KR" dirty="0" smtClean="0">
              <a:solidFill>
                <a:schemeClr val="tx1"/>
              </a:solidFill>
            </a:rPr>
            <a:t> Algorithm Optimization</a:t>
          </a:r>
          <a:endParaRPr lang="ko-KR" altLang="en-US" dirty="0">
            <a:solidFill>
              <a:schemeClr val="tx1"/>
            </a:solidFill>
          </a:endParaRPr>
        </a:p>
      </dgm:t>
    </dgm:pt>
    <dgm:pt modelId="{83343BE0-7320-4452-A339-95172FADD05F}" type="parTrans" cxnId="{B53AF7FD-B1AB-4E18-BB2C-7DC06A17F21E}">
      <dgm:prSet/>
      <dgm:spPr/>
      <dgm:t>
        <a:bodyPr/>
        <a:lstStyle/>
        <a:p>
          <a:pPr latinLnBrk="1"/>
          <a:endParaRPr lang="ko-KR" altLang="en-US"/>
        </a:p>
      </dgm:t>
    </dgm:pt>
    <dgm:pt modelId="{0D26C093-A6F6-444F-9EF0-9CBA0B6BAEA6}" type="sibTrans" cxnId="{B53AF7FD-B1AB-4E18-BB2C-7DC06A17F21E}">
      <dgm:prSet/>
      <dgm:spPr/>
      <dgm:t>
        <a:bodyPr/>
        <a:lstStyle/>
        <a:p>
          <a:pPr latinLnBrk="1"/>
          <a:endParaRPr lang="ko-KR" altLang="en-US"/>
        </a:p>
      </dgm:t>
    </dgm:pt>
    <dgm:pt modelId="{DABA4B24-7A39-4931-B0BC-F47A70B0EADD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Implement difficulty calculator</a:t>
          </a:r>
          <a:endParaRPr lang="ko-KR" altLang="en-US" dirty="0">
            <a:solidFill>
              <a:schemeClr val="tx1"/>
            </a:solidFill>
          </a:endParaRPr>
        </a:p>
      </dgm:t>
    </dgm:pt>
    <dgm:pt modelId="{7780BB73-7B2D-4AD2-8E7B-CBE23F4DEAC1}" type="parTrans" cxnId="{447B6094-7FBE-4EC9-B78D-BC4A56DAE71D}">
      <dgm:prSet/>
      <dgm:spPr/>
      <dgm:t>
        <a:bodyPr/>
        <a:lstStyle/>
        <a:p>
          <a:pPr latinLnBrk="1"/>
          <a:endParaRPr lang="ko-KR" altLang="en-US"/>
        </a:p>
      </dgm:t>
    </dgm:pt>
    <dgm:pt modelId="{A20BFA21-1061-49D1-BFDD-0EAE11845106}" type="sibTrans" cxnId="{447B6094-7FBE-4EC9-B78D-BC4A56DAE71D}">
      <dgm:prSet/>
      <dgm:spPr/>
      <dgm:t>
        <a:bodyPr/>
        <a:lstStyle/>
        <a:p>
          <a:pPr latinLnBrk="1"/>
          <a:endParaRPr lang="ko-KR" altLang="en-US"/>
        </a:p>
      </dgm:t>
    </dgm:pt>
    <dgm:pt modelId="{7D2836D9-CB60-46E3-BB3B-2F35E9DCC28C}" type="pres">
      <dgm:prSet presAssocID="{9226DA37-D705-4C4D-ACAB-D95DB5038889}" presName="Name0" presStyleCnt="0">
        <dgm:presLayoutVars>
          <dgm:dir/>
          <dgm:resizeHandles val="exact"/>
        </dgm:presLayoutVars>
      </dgm:prSet>
      <dgm:spPr/>
    </dgm:pt>
    <dgm:pt modelId="{3E99F25D-952B-43A0-8760-1262A5FFAFE3}" type="pres">
      <dgm:prSet presAssocID="{C4771789-6D30-4CAF-8265-B29EE2A4C0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DA80A8-C093-4109-BD9D-E1998EE26AC1}" type="pres">
      <dgm:prSet presAssocID="{44924891-AA92-44E1-A60E-6BC2FF60D834}" presName="sibTrans" presStyleLbl="sibTrans2D1" presStyleIdx="0" presStyleCnt="5"/>
      <dgm:spPr/>
    </dgm:pt>
    <dgm:pt modelId="{C11908B3-0229-4A44-A209-C32F6752DE43}" type="pres">
      <dgm:prSet presAssocID="{44924891-AA92-44E1-A60E-6BC2FF60D834}" presName="connectorText" presStyleLbl="sibTrans2D1" presStyleIdx="0" presStyleCnt="5"/>
      <dgm:spPr/>
    </dgm:pt>
    <dgm:pt modelId="{487E4540-E982-4E2F-BAF0-1C3AF41928FB}" type="pres">
      <dgm:prSet presAssocID="{16AF8FEF-5D07-4F63-B1A0-00C0C5453C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E22E9E-A221-4567-95D4-9EC0685C383F}" type="pres">
      <dgm:prSet presAssocID="{435E9E8F-F943-456E-A609-BFD681502572}" presName="sibTrans" presStyleLbl="sibTrans2D1" presStyleIdx="1" presStyleCnt="5"/>
      <dgm:spPr/>
    </dgm:pt>
    <dgm:pt modelId="{D35757D1-DC5D-4F4C-9956-2478F8C441E7}" type="pres">
      <dgm:prSet presAssocID="{435E9E8F-F943-456E-A609-BFD681502572}" presName="connectorText" presStyleLbl="sibTrans2D1" presStyleIdx="1" presStyleCnt="5"/>
      <dgm:spPr/>
    </dgm:pt>
    <dgm:pt modelId="{E4912993-3F1E-4F20-86F1-215C52AB6391}" type="pres">
      <dgm:prSet presAssocID="{DABA4B24-7A39-4931-B0BC-F47A70B0EAD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5098D-BB65-4487-878A-5023E2384AF8}" type="pres">
      <dgm:prSet presAssocID="{A20BFA21-1061-49D1-BFDD-0EAE11845106}" presName="sibTrans" presStyleLbl="sibTrans2D1" presStyleIdx="2" presStyleCnt="5"/>
      <dgm:spPr/>
    </dgm:pt>
    <dgm:pt modelId="{E1F8361D-E478-47AC-9DBB-BAF1A3E5436B}" type="pres">
      <dgm:prSet presAssocID="{A20BFA21-1061-49D1-BFDD-0EAE11845106}" presName="connectorText" presStyleLbl="sibTrans2D1" presStyleIdx="2" presStyleCnt="5"/>
      <dgm:spPr/>
    </dgm:pt>
    <dgm:pt modelId="{91F4A5CE-5913-474E-802C-41E25F2CA60F}" type="pres">
      <dgm:prSet presAssocID="{5191918C-897D-4BE3-9F1C-206515184EE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A172F-1BB9-4D57-AEAA-845C4093B16B}" type="pres">
      <dgm:prSet presAssocID="{0D26C093-A6F6-444F-9EF0-9CBA0B6BAEA6}" presName="sibTrans" presStyleLbl="sibTrans2D1" presStyleIdx="3" presStyleCnt="5"/>
      <dgm:spPr/>
    </dgm:pt>
    <dgm:pt modelId="{54FDD8A7-5D47-46FF-B33B-D992186F088D}" type="pres">
      <dgm:prSet presAssocID="{0D26C093-A6F6-444F-9EF0-9CBA0B6BAEA6}" presName="connectorText" presStyleLbl="sibTrans2D1" presStyleIdx="3" presStyleCnt="5"/>
      <dgm:spPr/>
    </dgm:pt>
    <dgm:pt modelId="{D26FFF5F-E91E-4C9B-979B-7FE4943A14DE}" type="pres">
      <dgm:prSet presAssocID="{7736EBAE-845A-4737-8D37-FD94F9BA14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F32B79-8A29-48FF-9B6A-A279E2DCE5D2}" type="pres">
      <dgm:prSet presAssocID="{F8FCF001-AB4E-4827-BE92-55F464701CBB}" presName="sibTrans" presStyleLbl="sibTrans2D1" presStyleIdx="4" presStyleCnt="5"/>
      <dgm:spPr/>
    </dgm:pt>
    <dgm:pt modelId="{FD3D0ED9-9667-42D2-B4DE-55090ACC9A21}" type="pres">
      <dgm:prSet presAssocID="{F8FCF001-AB4E-4827-BE92-55F464701CBB}" presName="connectorText" presStyleLbl="sibTrans2D1" presStyleIdx="4" presStyleCnt="5"/>
      <dgm:spPr/>
    </dgm:pt>
    <dgm:pt modelId="{E1BDDE09-052D-4236-9097-6E3DDCC40A9B}" type="pres">
      <dgm:prSet presAssocID="{65222865-2664-4B1C-8832-6E3F01808FE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C207E7-9F75-4F67-A890-9C6BFF4571B3}" type="presOf" srcId="{435E9E8F-F943-456E-A609-BFD681502572}" destId="{64E22E9E-A221-4567-95D4-9EC0685C383F}" srcOrd="0" destOrd="0" presId="urn:microsoft.com/office/officeart/2005/8/layout/process1"/>
    <dgm:cxn modelId="{447B6094-7FBE-4EC9-B78D-BC4A56DAE71D}" srcId="{9226DA37-D705-4C4D-ACAB-D95DB5038889}" destId="{DABA4B24-7A39-4931-B0BC-F47A70B0EADD}" srcOrd="2" destOrd="0" parTransId="{7780BB73-7B2D-4AD2-8E7B-CBE23F4DEAC1}" sibTransId="{A20BFA21-1061-49D1-BFDD-0EAE11845106}"/>
    <dgm:cxn modelId="{060D1C20-66D3-4D6C-B576-4F5C918C3656}" type="presOf" srcId="{435E9E8F-F943-456E-A609-BFD681502572}" destId="{D35757D1-DC5D-4F4C-9956-2478F8C441E7}" srcOrd="1" destOrd="0" presId="urn:microsoft.com/office/officeart/2005/8/layout/process1"/>
    <dgm:cxn modelId="{E450646F-8A82-413C-8DC9-3E1290B47BC6}" type="presOf" srcId="{0D26C093-A6F6-444F-9EF0-9CBA0B6BAEA6}" destId="{54FDD8A7-5D47-46FF-B33B-D992186F088D}" srcOrd="1" destOrd="0" presId="urn:microsoft.com/office/officeart/2005/8/layout/process1"/>
    <dgm:cxn modelId="{28104386-3417-498F-92CC-9314B31B8B1A}" type="presOf" srcId="{A20BFA21-1061-49D1-BFDD-0EAE11845106}" destId="{E1F8361D-E478-47AC-9DBB-BAF1A3E5436B}" srcOrd="1" destOrd="0" presId="urn:microsoft.com/office/officeart/2005/8/layout/process1"/>
    <dgm:cxn modelId="{38F1E64C-4C1E-4089-917B-9F4F4AD3DA74}" srcId="{9226DA37-D705-4C4D-ACAB-D95DB5038889}" destId="{65222865-2664-4B1C-8832-6E3F01808FE7}" srcOrd="5" destOrd="0" parTransId="{EC65755D-EE1B-407B-98D9-D43D45E7327E}" sibTransId="{BB6821BF-577A-4871-BE03-2846A613BAF0}"/>
    <dgm:cxn modelId="{3A88C48E-9E8A-4171-865A-BC48FD7495D8}" srcId="{9226DA37-D705-4C4D-ACAB-D95DB5038889}" destId="{C4771789-6D30-4CAF-8265-B29EE2A4C0F0}" srcOrd="0" destOrd="0" parTransId="{6CFF06DC-E27D-441E-911A-F4F75752981A}" sibTransId="{44924891-AA92-44E1-A60E-6BC2FF60D834}"/>
    <dgm:cxn modelId="{1A57A8F7-7862-42C8-9969-3C60EC9D9D06}" type="presOf" srcId="{C4771789-6D30-4CAF-8265-B29EE2A4C0F0}" destId="{3E99F25D-952B-43A0-8760-1262A5FFAFE3}" srcOrd="0" destOrd="0" presId="urn:microsoft.com/office/officeart/2005/8/layout/process1"/>
    <dgm:cxn modelId="{CBB4CF61-17D9-40F8-9828-9F9DD8FDEBE0}" type="presOf" srcId="{16AF8FEF-5D07-4F63-B1A0-00C0C5453C4F}" destId="{487E4540-E982-4E2F-BAF0-1C3AF41928FB}" srcOrd="0" destOrd="0" presId="urn:microsoft.com/office/officeart/2005/8/layout/process1"/>
    <dgm:cxn modelId="{B5875408-E2FA-4AEB-804B-E483F8AF1922}" type="presOf" srcId="{0D26C093-A6F6-444F-9EF0-9CBA0B6BAEA6}" destId="{9C3A172F-1BB9-4D57-AEAA-845C4093B16B}" srcOrd="0" destOrd="0" presId="urn:microsoft.com/office/officeart/2005/8/layout/process1"/>
    <dgm:cxn modelId="{E99BC1E7-A1DE-41E4-9FC6-F7EAE5ACC5B4}" type="presOf" srcId="{F8FCF001-AB4E-4827-BE92-55F464701CBB}" destId="{B7F32B79-8A29-48FF-9B6A-A279E2DCE5D2}" srcOrd="0" destOrd="0" presId="urn:microsoft.com/office/officeart/2005/8/layout/process1"/>
    <dgm:cxn modelId="{566E65F3-16AF-4D85-8AB2-259D467ECD2E}" srcId="{9226DA37-D705-4C4D-ACAB-D95DB5038889}" destId="{16AF8FEF-5D07-4F63-B1A0-00C0C5453C4F}" srcOrd="1" destOrd="0" parTransId="{0224FD14-14C8-46D3-BF9B-5C2209FA0DD3}" sibTransId="{435E9E8F-F943-456E-A609-BFD681502572}"/>
    <dgm:cxn modelId="{C7827851-573E-419C-8809-A1EC721F24E9}" type="presOf" srcId="{DABA4B24-7A39-4931-B0BC-F47A70B0EADD}" destId="{E4912993-3F1E-4F20-86F1-215C52AB6391}" srcOrd="0" destOrd="0" presId="urn:microsoft.com/office/officeart/2005/8/layout/process1"/>
    <dgm:cxn modelId="{B84AEB7D-FEF9-4829-89AD-28A151AF71FF}" type="presOf" srcId="{44924891-AA92-44E1-A60E-6BC2FF60D834}" destId="{3CDA80A8-C093-4109-BD9D-E1998EE26AC1}" srcOrd="0" destOrd="0" presId="urn:microsoft.com/office/officeart/2005/8/layout/process1"/>
    <dgm:cxn modelId="{A65BC36F-6710-4FE5-BA5B-B907CC73382D}" type="presOf" srcId="{44924891-AA92-44E1-A60E-6BC2FF60D834}" destId="{C11908B3-0229-4A44-A209-C32F6752DE43}" srcOrd="1" destOrd="0" presId="urn:microsoft.com/office/officeart/2005/8/layout/process1"/>
    <dgm:cxn modelId="{2BCB8199-86BF-42B4-BED4-3DC69186FE12}" type="presOf" srcId="{5191918C-897D-4BE3-9F1C-206515184EE2}" destId="{91F4A5CE-5913-474E-802C-41E25F2CA60F}" srcOrd="0" destOrd="0" presId="urn:microsoft.com/office/officeart/2005/8/layout/process1"/>
    <dgm:cxn modelId="{C6525260-C43A-4C5A-A1BC-81693F7CB297}" type="presOf" srcId="{9226DA37-D705-4C4D-ACAB-D95DB5038889}" destId="{7D2836D9-CB60-46E3-BB3B-2F35E9DCC28C}" srcOrd="0" destOrd="0" presId="urn:microsoft.com/office/officeart/2005/8/layout/process1"/>
    <dgm:cxn modelId="{43BECA79-BCCA-44C9-88DD-E37540BF5FCE}" type="presOf" srcId="{F8FCF001-AB4E-4827-BE92-55F464701CBB}" destId="{FD3D0ED9-9667-42D2-B4DE-55090ACC9A21}" srcOrd="1" destOrd="0" presId="urn:microsoft.com/office/officeart/2005/8/layout/process1"/>
    <dgm:cxn modelId="{D736B721-3E0F-4F4C-B50A-B9C2252595B1}" type="presOf" srcId="{7736EBAE-845A-4737-8D37-FD94F9BA14A2}" destId="{D26FFF5F-E91E-4C9B-979B-7FE4943A14DE}" srcOrd="0" destOrd="0" presId="urn:microsoft.com/office/officeart/2005/8/layout/process1"/>
    <dgm:cxn modelId="{AD8CCB9B-0C7E-4357-9A01-6E2E8B5F1F00}" type="presOf" srcId="{A20BFA21-1061-49D1-BFDD-0EAE11845106}" destId="{E8D5098D-BB65-4487-878A-5023E2384AF8}" srcOrd="0" destOrd="0" presId="urn:microsoft.com/office/officeart/2005/8/layout/process1"/>
    <dgm:cxn modelId="{B53AF7FD-B1AB-4E18-BB2C-7DC06A17F21E}" srcId="{9226DA37-D705-4C4D-ACAB-D95DB5038889}" destId="{5191918C-897D-4BE3-9F1C-206515184EE2}" srcOrd="3" destOrd="0" parTransId="{83343BE0-7320-4452-A339-95172FADD05F}" sibTransId="{0D26C093-A6F6-444F-9EF0-9CBA0B6BAEA6}"/>
    <dgm:cxn modelId="{616B4C19-93CE-49E3-82E0-342B7B7425CE}" type="presOf" srcId="{65222865-2664-4B1C-8832-6E3F01808FE7}" destId="{E1BDDE09-052D-4236-9097-6E3DDCC40A9B}" srcOrd="0" destOrd="0" presId="urn:microsoft.com/office/officeart/2005/8/layout/process1"/>
    <dgm:cxn modelId="{6BD1C5F9-843B-4CAD-AE37-AE4E78453CF6}" srcId="{9226DA37-D705-4C4D-ACAB-D95DB5038889}" destId="{7736EBAE-845A-4737-8D37-FD94F9BA14A2}" srcOrd="4" destOrd="0" parTransId="{72D61694-CA9C-480D-834C-74E85C40FDD5}" sibTransId="{F8FCF001-AB4E-4827-BE92-55F464701CBB}"/>
    <dgm:cxn modelId="{A5369BAF-C14E-4EE6-BEB6-F5B6DF584F76}" type="presParOf" srcId="{7D2836D9-CB60-46E3-BB3B-2F35E9DCC28C}" destId="{3E99F25D-952B-43A0-8760-1262A5FFAFE3}" srcOrd="0" destOrd="0" presId="urn:microsoft.com/office/officeart/2005/8/layout/process1"/>
    <dgm:cxn modelId="{1C491E8A-297A-4A50-A0FB-9A50DC11C773}" type="presParOf" srcId="{7D2836D9-CB60-46E3-BB3B-2F35E9DCC28C}" destId="{3CDA80A8-C093-4109-BD9D-E1998EE26AC1}" srcOrd="1" destOrd="0" presId="urn:microsoft.com/office/officeart/2005/8/layout/process1"/>
    <dgm:cxn modelId="{FBE81901-F59F-4683-8659-FCECD44961C5}" type="presParOf" srcId="{3CDA80A8-C093-4109-BD9D-E1998EE26AC1}" destId="{C11908B3-0229-4A44-A209-C32F6752DE43}" srcOrd="0" destOrd="0" presId="urn:microsoft.com/office/officeart/2005/8/layout/process1"/>
    <dgm:cxn modelId="{CBD022CB-D3EF-4AC2-84C3-32C8C873B789}" type="presParOf" srcId="{7D2836D9-CB60-46E3-BB3B-2F35E9DCC28C}" destId="{487E4540-E982-4E2F-BAF0-1C3AF41928FB}" srcOrd="2" destOrd="0" presId="urn:microsoft.com/office/officeart/2005/8/layout/process1"/>
    <dgm:cxn modelId="{527EEB62-C8AB-4ADC-AD50-C9CCE0129F50}" type="presParOf" srcId="{7D2836D9-CB60-46E3-BB3B-2F35E9DCC28C}" destId="{64E22E9E-A221-4567-95D4-9EC0685C383F}" srcOrd="3" destOrd="0" presId="urn:microsoft.com/office/officeart/2005/8/layout/process1"/>
    <dgm:cxn modelId="{119335DA-0893-48AE-848B-39820CD74B23}" type="presParOf" srcId="{64E22E9E-A221-4567-95D4-9EC0685C383F}" destId="{D35757D1-DC5D-4F4C-9956-2478F8C441E7}" srcOrd="0" destOrd="0" presId="urn:microsoft.com/office/officeart/2005/8/layout/process1"/>
    <dgm:cxn modelId="{E77CECB4-EE91-41CE-942E-30044515118F}" type="presParOf" srcId="{7D2836D9-CB60-46E3-BB3B-2F35E9DCC28C}" destId="{E4912993-3F1E-4F20-86F1-215C52AB6391}" srcOrd="4" destOrd="0" presId="urn:microsoft.com/office/officeart/2005/8/layout/process1"/>
    <dgm:cxn modelId="{F7DE4364-6FF4-43AF-A81A-A21B9B76D6AE}" type="presParOf" srcId="{7D2836D9-CB60-46E3-BB3B-2F35E9DCC28C}" destId="{E8D5098D-BB65-4487-878A-5023E2384AF8}" srcOrd="5" destOrd="0" presId="urn:microsoft.com/office/officeart/2005/8/layout/process1"/>
    <dgm:cxn modelId="{65AF2D5E-14AE-4081-9254-E986989F455D}" type="presParOf" srcId="{E8D5098D-BB65-4487-878A-5023E2384AF8}" destId="{E1F8361D-E478-47AC-9DBB-BAF1A3E5436B}" srcOrd="0" destOrd="0" presId="urn:microsoft.com/office/officeart/2005/8/layout/process1"/>
    <dgm:cxn modelId="{17E6BB63-2C19-49FF-BEB1-7DE3256052EF}" type="presParOf" srcId="{7D2836D9-CB60-46E3-BB3B-2F35E9DCC28C}" destId="{91F4A5CE-5913-474E-802C-41E25F2CA60F}" srcOrd="6" destOrd="0" presId="urn:microsoft.com/office/officeart/2005/8/layout/process1"/>
    <dgm:cxn modelId="{F85870C3-1F26-41C2-AEBB-203DF8FDB866}" type="presParOf" srcId="{7D2836D9-CB60-46E3-BB3B-2F35E9DCC28C}" destId="{9C3A172F-1BB9-4D57-AEAA-845C4093B16B}" srcOrd="7" destOrd="0" presId="urn:microsoft.com/office/officeart/2005/8/layout/process1"/>
    <dgm:cxn modelId="{A8EA0CC6-EB3A-458E-A960-3626781070BB}" type="presParOf" srcId="{9C3A172F-1BB9-4D57-AEAA-845C4093B16B}" destId="{54FDD8A7-5D47-46FF-B33B-D992186F088D}" srcOrd="0" destOrd="0" presId="urn:microsoft.com/office/officeart/2005/8/layout/process1"/>
    <dgm:cxn modelId="{8200109F-9C14-41B6-8D21-328D522934AC}" type="presParOf" srcId="{7D2836D9-CB60-46E3-BB3B-2F35E9DCC28C}" destId="{D26FFF5F-E91E-4C9B-979B-7FE4943A14DE}" srcOrd="8" destOrd="0" presId="urn:microsoft.com/office/officeart/2005/8/layout/process1"/>
    <dgm:cxn modelId="{8AD054CE-14B8-4C6C-9D80-D583A8F13A47}" type="presParOf" srcId="{7D2836D9-CB60-46E3-BB3B-2F35E9DCC28C}" destId="{B7F32B79-8A29-48FF-9B6A-A279E2DCE5D2}" srcOrd="9" destOrd="0" presId="urn:microsoft.com/office/officeart/2005/8/layout/process1"/>
    <dgm:cxn modelId="{6270B7EB-1B1F-42E2-A96B-DFDBB4223AC0}" type="presParOf" srcId="{B7F32B79-8A29-48FF-9B6A-A279E2DCE5D2}" destId="{FD3D0ED9-9667-42D2-B4DE-55090ACC9A21}" srcOrd="0" destOrd="0" presId="urn:microsoft.com/office/officeart/2005/8/layout/process1"/>
    <dgm:cxn modelId="{3319C3D3-2517-411F-B6C1-2B532B864156}" type="presParOf" srcId="{7D2836D9-CB60-46E3-BB3B-2F35E9DCC28C}" destId="{E1BDDE09-052D-4236-9097-6E3DDCC40A9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9F25D-952B-43A0-8760-1262A5FFAFE3}">
      <dsp:nvSpPr>
        <dsp:cNvPr id="0" name=""/>
        <dsp:cNvSpPr/>
      </dsp:nvSpPr>
      <dsp:spPr>
        <a:xfrm>
          <a:off x="0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Test in</a:t>
          </a:r>
          <a:br>
            <a:rPr lang="en-US" altLang="ko-KR" sz="1400" kern="1200" dirty="0" smtClean="0">
              <a:solidFill>
                <a:schemeClr val="tx1"/>
              </a:solidFill>
            </a:rPr>
          </a:br>
          <a:r>
            <a:rPr lang="en-US" altLang="ko-KR" sz="1400" kern="1200" dirty="0" smtClean="0">
              <a:solidFill>
                <a:schemeClr val="tx1"/>
              </a:solidFill>
            </a:rPr>
            <a:t>pseudo blockchain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30071" y="2325031"/>
        <a:ext cx="1236851" cy="966560"/>
      </dsp:txXfrm>
    </dsp:sp>
    <dsp:sp modelId="{3CDA80A8-C093-4109-BD9D-E1998EE26AC1}">
      <dsp:nvSpPr>
        <dsp:cNvPr id="0" name=""/>
        <dsp:cNvSpPr/>
      </dsp:nvSpPr>
      <dsp:spPr>
        <a:xfrm>
          <a:off x="1426692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426692" y="2711815"/>
        <a:ext cx="192473" cy="192992"/>
      </dsp:txXfrm>
    </dsp:sp>
    <dsp:sp modelId="{487E4540-E982-4E2F-BAF0-1C3AF41928FB}">
      <dsp:nvSpPr>
        <dsp:cNvPr id="0" name=""/>
        <dsp:cNvSpPr/>
      </dsp:nvSpPr>
      <dsp:spPr>
        <a:xfrm>
          <a:off x="1815790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Porting to </a:t>
          </a:r>
          <a:r>
            <a:rPr lang="en-US" altLang="ko-KR" sz="1400" kern="1200" dirty="0" err="1" smtClean="0">
              <a:solidFill>
                <a:schemeClr val="tx1"/>
              </a:solidFill>
            </a:rPr>
            <a:t>Golang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1845861" y="2325031"/>
        <a:ext cx="1236851" cy="966560"/>
      </dsp:txXfrm>
    </dsp:sp>
    <dsp:sp modelId="{64E22E9E-A221-4567-95D4-9EC0685C383F}">
      <dsp:nvSpPr>
        <dsp:cNvPr id="0" name=""/>
        <dsp:cNvSpPr/>
      </dsp:nvSpPr>
      <dsp:spPr>
        <a:xfrm>
          <a:off x="3242483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242483" y="2711815"/>
        <a:ext cx="192473" cy="192992"/>
      </dsp:txXfrm>
    </dsp:sp>
    <dsp:sp modelId="{E4912993-3F1E-4F20-86F1-215C52AB6391}">
      <dsp:nvSpPr>
        <dsp:cNvPr id="0" name=""/>
        <dsp:cNvSpPr/>
      </dsp:nvSpPr>
      <dsp:spPr>
        <a:xfrm>
          <a:off x="3631581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Implement difficulty calculator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3661652" y="2325031"/>
        <a:ext cx="1236851" cy="966560"/>
      </dsp:txXfrm>
    </dsp:sp>
    <dsp:sp modelId="{E8D5098D-BB65-4487-878A-5023E2384AF8}">
      <dsp:nvSpPr>
        <dsp:cNvPr id="0" name=""/>
        <dsp:cNvSpPr/>
      </dsp:nvSpPr>
      <dsp:spPr>
        <a:xfrm>
          <a:off x="5058274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5058274" y="2711815"/>
        <a:ext cx="192473" cy="192992"/>
      </dsp:txXfrm>
    </dsp:sp>
    <dsp:sp modelId="{91F4A5CE-5913-474E-802C-41E25F2CA60F}">
      <dsp:nvSpPr>
        <dsp:cNvPr id="0" name=""/>
        <dsp:cNvSpPr/>
      </dsp:nvSpPr>
      <dsp:spPr>
        <a:xfrm>
          <a:off x="5447372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</a:rPr>
            <a:t>PoW</a:t>
          </a:r>
          <a:r>
            <a:rPr lang="en-US" altLang="ko-KR" sz="1400" kern="1200" dirty="0" smtClean="0">
              <a:solidFill>
                <a:schemeClr val="tx1"/>
              </a:solidFill>
            </a:rPr>
            <a:t> Algorithm Optimization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5477443" y="2325031"/>
        <a:ext cx="1236851" cy="966560"/>
      </dsp:txXfrm>
    </dsp:sp>
    <dsp:sp modelId="{9C3A172F-1BB9-4D57-AEAA-845C4093B16B}">
      <dsp:nvSpPr>
        <dsp:cNvPr id="0" name=""/>
        <dsp:cNvSpPr/>
      </dsp:nvSpPr>
      <dsp:spPr>
        <a:xfrm>
          <a:off x="6874065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6874065" y="2711815"/>
        <a:ext cx="192473" cy="192992"/>
      </dsp:txXfrm>
    </dsp:sp>
    <dsp:sp modelId="{D26FFF5F-E91E-4C9B-979B-7FE4943A14DE}">
      <dsp:nvSpPr>
        <dsp:cNvPr id="0" name=""/>
        <dsp:cNvSpPr/>
      </dsp:nvSpPr>
      <dsp:spPr>
        <a:xfrm>
          <a:off x="7263163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Porting in go-</a:t>
          </a:r>
          <a:r>
            <a:rPr lang="en-US" altLang="ko-KR" sz="1400" kern="1200" dirty="0" err="1" smtClean="0">
              <a:solidFill>
                <a:schemeClr val="tx1"/>
              </a:solidFill>
            </a:rPr>
            <a:t>ethereum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7293234" y="2325031"/>
        <a:ext cx="1236851" cy="966560"/>
      </dsp:txXfrm>
    </dsp:sp>
    <dsp:sp modelId="{B7F32B79-8A29-48FF-9B6A-A279E2DCE5D2}">
      <dsp:nvSpPr>
        <dsp:cNvPr id="0" name=""/>
        <dsp:cNvSpPr/>
      </dsp:nvSpPr>
      <dsp:spPr>
        <a:xfrm>
          <a:off x="8689856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8689856" y="2711815"/>
        <a:ext cx="192473" cy="192992"/>
      </dsp:txXfrm>
    </dsp:sp>
    <dsp:sp modelId="{E1BDDE09-052D-4236-9097-6E3DDCC40A9B}">
      <dsp:nvSpPr>
        <dsp:cNvPr id="0" name=""/>
        <dsp:cNvSpPr/>
      </dsp:nvSpPr>
      <dsp:spPr>
        <a:xfrm>
          <a:off x="9078954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Test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9109025" y="2325031"/>
        <a:ext cx="1236851" cy="96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9F25D-952B-43A0-8760-1262A5FFAFE3}">
      <dsp:nvSpPr>
        <dsp:cNvPr id="0" name=""/>
        <dsp:cNvSpPr/>
      </dsp:nvSpPr>
      <dsp:spPr>
        <a:xfrm>
          <a:off x="0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Test in</a:t>
          </a:r>
          <a:br>
            <a:rPr lang="en-US" altLang="ko-KR" sz="1400" kern="1200" dirty="0" smtClean="0">
              <a:solidFill>
                <a:schemeClr val="tx1"/>
              </a:solidFill>
            </a:rPr>
          </a:br>
          <a:r>
            <a:rPr lang="en-US" altLang="ko-KR" sz="1400" kern="1200" dirty="0" smtClean="0">
              <a:solidFill>
                <a:schemeClr val="tx1"/>
              </a:solidFill>
            </a:rPr>
            <a:t>pseudo blockchain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30071" y="2325031"/>
        <a:ext cx="1236851" cy="966560"/>
      </dsp:txXfrm>
    </dsp:sp>
    <dsp:sp modelId="{3CDA80A8-C093-4109-BD9D-E1998EE26AC1}">
      <dsp:nvSpPr>
        <dsp:cNvPr id="0" name=""/>
        <dsp:cNvSpPr/>
      </dsp:nvSpPr>
      <dsp:spPr>
        <a:xfrm>
          <a:off x="1426692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426692" y="2711815"/>
        <a:ext cx="192473" cy="192992"/>
      </dsp:txXfrm>
    </dsp:sp>
    <dsp:sp modelId="{487E4540-E982-4E2F-BAF0-1C3AF41928FB}">
      <dsp:nvSpPr>
        <dsp:cNvPr id="0" name=""/>
        <dsp:cNvSpPr/>
      </dsp:nvSpPr>
      <dsp:spPr>
        <a:xfrm>
          <a:off x="1815790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Porting to </a:t>
          </a:r>
          <a:r>
            <a:rPr lang="en-US" altLang="ko-KR" sz="1400" kern="1200" dirty="0" err="1" smtClean="0">
              <a:solidFill>
                <a:schemeClr val="tx1"/>
              </a:solidFill>
            </a:rPr>
            <a:t>Golang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1845861" y="2325031"/>
        <a:ext cx="1236851" cy="966560"/>
      </dsp:txXfrm>
    </dsp:sp>
    <dsp:sp modelId="{64E22E9E-A221-4567-95D4-9EC0685C383F}">
      <dsp:nvSpPr>
        <dsp:cNvPr id="0" name=""/>
        <dsp:cNvSpPr/>
      </dsp:nvSpPr>
      <dsp:spPr>
        <a:xfrm>
          <a:off x="3242483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242483" y="2711815"/>
        <a:ext cx="192473" cy="192992"/>
      </dsp:txXfrm>
    </dsp:sp>
    <dsp:sp modelId="{E4912993-3F1E-4F20-86F1-215C52AB6391}">
      <dsp:nvSpPr>
        <dsp:cNvPr id="0" name=""/>
        <dsp:cNvSpPr/>
      </dsp:nvSpPr>
      <dsp:spPr>
        <a:xfrm>
          <a:off x="3631581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Implement difficulty calculator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3661652" y="2325031"/>
        <a:ext cx="1236851" cy="966560"/>
      </dsp:txXfrm>
    </dsp:sp>
    <dsp:sp modelId="{E8D5098D-BB65-4487-878A-5023E2384AF8}">
      <dsp:nvSpPr>
        <dsp:cNvPr id="0" name=""/>
        <dsp:cNvSpPr/>
      </dsp:nvSpPr>
      <dsp:spPr>
        <a:xfrm>
          <a:off x="5058274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058274" y="2711815"/>
        <a:ext cx="192473" cy="192992"/>
      </dsp:txXfrm>
    </dsp:sp>
    <dsp:sp modelId="{91F4A5CE-5913-474E-802C-41E25F2CA60F}">
      <dsp:nvSpPr>
        <dsp:cNvPr id="0" name=""/>
        <dsp:cNvSpPr/>
      </dsp:nvSpPr>
      <dsp:spPr>
        <a:xfrm>
          <a:off x="5447372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</a:rPr>
            <a:t>PoW</a:t>
          </a:r>
          <a:r>
            <a:rPr lang="en-US" altLang="ko-KR" sz="1400" kern="1200" dirty="0" smtClean="0">
              <a:solidFill>
                <a:schemeClr val="tx1"/>
              </a:solidFill>
            </a:rPr>
            <a:t> Algorithm Optimization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5477443" y="2325031"/>
        <a:ext cx="1236851" cy="966560"/>
      </dsp:txXfrm>
    </dsp:sp>
    <dsp:sp modelId="{9C3A172F-1BB9-4D57-AEAA-845C4093B16B}">
      <dsp:nvSpPr>
        <dsp:cNvPr id="0" name=""/>
        <dsp:cNvSpPr/>
      </dsp:nvSpPr>
      <dsp:spPr>
        <a:xfrm>
          <a:off x="6874065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874065" y="2711815"/>
        <a:ext cx="192473" cy="192992"/>
      </dsp:txXfrm>
    </dsp:sp>
    <dsp:sp modelId="{D26FFF5F-E91E-4C9B-979B-7FE4943A14DE}">
      <dsp:nvSpPr>
        <dsp:cNvPr id="0" name=""/>
        <dsp:cNvSpPr/>
      </dsp:nvSpPr>
      <dsp:spPr>
        <a:xfrm>
          <a:off x="7263163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Porting in go-</a:t>
          </a:r>
          <a:r>
            <a:rPr lang="en-US" altLang="ko-KR" sz="1400" kern="1200" dirty="0" err="1" smtClean="0">
              <a:solidFill>
                <a:schemeClr val="tx1"/>
              </a:solidFill>
            </a:rPr>
            <a:t>ethereum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7293234" y="2325031"/>
        <a:ext cx="1236851" cy="966560"/>
      </dsp:txXfrm>
    </dsp:sp>
    <dsp:sp modelId="{B7F32B79-8A29-48FF-9B6A-A279E2DCE5D2}">
      <dsp:nvSpPr>
        <dsp:cNvPr id="0" name=""/>
        <dsp:cNvSpPr/>
      </dsp:nvSpPr>
      <dsp:spPr>
        <a:xfrm>
          <a:off x="8689856" y="2647484"/>
          <a:ext cx="274962" cy="321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8689856" y="2711815"/>
        <a:ext cx="192473" cy="192992"/>
      </dsp:txXfrm>
    </dsp:sp>
    <dsp:sp modelId="{E1BDDE09-052D-4236-9097-6E3DDCC40A9B}">
      <dsp:nvSpPr>
        <dsp:cNvPr id="0" name=""/>
        <dsp:cNvSpPr/>
      </dsp:nvSpPr>
      <dsp:spPr>
        <a:xfrm>
          <a:off x="9078954" y="2294960"/>
          <a:ext cx="1296993" cy="102670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/>
              </a:solidFill>
            </a:rPr>
            <a:t>Test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9109025" y="2325031"/>
        <a:ext cx="1236851" cy="96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50375" cy="497367"/>
          </a:xfrm>
          <a:prstGeom prst="rect">
            <a:avLst/>
          </a:prstGeom>
        </p:spPr>
        <p:txBody>
          <a:bodyPr vert="horz" lIns="92207" tIns="46104" rIns="92207" bIns="4610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221" y="3"/>
            <a:ext cx="2950374" cy="497367"/>
          </a:xfrm>
          <a:prstGeom prst="rect">
            <a:avLst/>
          </a:prstGeom>
        </p:spPr>
        <p:txBody>
          <a:bodyPr vert="horz" lIns="92207" tIns="46104" rIns="92207" bIns="46104" rtlCol="0"/>
          <a:lstStyle>
            <a:lvl1pPr algn="r">
              <a:defRPr sz="1200"/>
            </a:lvl1pPr>
          </a:lstStyle>
          <a:p>
            <a:fld id="{9C8A8B63-15D7-4E26-83B5-BF1BD73B6AA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94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7" tIns="46104" rIns="92207" bIns="4610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1" y="4720988"/>
            <a:ext cx="5446723" cy="4473102"/>
          </a:xfrm>
          <a:prstGeom prst="rect">
            <a:avLst/>
          </a:prstGeom>
        </p:spPr>
        <p:txBody>
          <a:bodyPr vert="horz" lIns="92207" tIns="46104" rIns="92207" bIns="4610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372"/>
            <a:ext cx="2950375" cy="497366"/>
          </a:xfrm>
          <a:prstGeom prst="rect">
            <a:avLst/>
          </a:prstGeom>
        </p:spPr>
        <p:txBody>
          <a:bodyPr vert="horz" lIns="92207" tIns="46104" rIns="92207" bIns="4610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221" y="9440372"/>
            <a:ext cx="2950374" cy="497366"/>
          </a:xfrm>
          <a:prstGeom prst="rect">
            <a:avLst/>
          </a:prstGeom>
        </p:spPr>
        <p:txBody>
          <a:bodyPr vert="horz" lIns="92207" tIns="46104" rIns="92207" bIns="46104" rtlCol="0" anchor="b"/>
          <a:lstStyle>
            <a:lvl1pPr algn="r">
              <a:defRPr sz="1200"/>
            </a:lvl1pPr>
          </a:lstStyle>
          <a:p>
            <a:fld id="{81F48202-40C0-4B09-A090-FFCF442B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9400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11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9400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BB2AC-5179-45F1-85B7-A5E8B83824D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08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9400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BB2AC-5179-45F1-85B7-A5E8B83824D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6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9400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BB2AC-5179-45F1-85B7-A5E8B83824D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00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96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47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26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-1" y="-1"/>
            <a:ext cx="12192001" cy="6334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Picture 5" descr="LIG희망구름 Color Bar smal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" y="628022"/>
            <a:ext cx="12191999" cy="1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infonet.gist.ac.kr/wp-content/uploads/2012/09/1111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20889" r="25913" b="20312"/>
          <a:stretch/>
        </p:blipFill>
        <p:spPr bwMode="auto">
          <a:xfrm>
            <a:off x="10356396" y="6491684"/>
            <a:ext cx="1835604" cy="36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19536" y="980728"/>
            <a:ext cx="8280920" cy="1440160"/>
          </a:xfrm>
          <a:prstGeom prst="roundRect">
            <a:avLst>
              <a:gd name="adj" fmla="val 23579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+mj-lt"/>
                <a:ea typeface="배달의민족 한나체 Air" panose="020B0600000101010101" pitchFamily="50" charset="-127"/>
              </a:rPr>
              <a:t>ECC </a:t>
            </a:r>
            <a:r>
              <a:rPr lang="en-US" altLang="ko-KR" sz="3200" dirty="0" err="1" smtClean="0">
                <a:latin typeface="+mj-lt"/>
                <a:ea typeface="배달의민족 한나체 Air" panose="020B0600000101010101" pitchFamily="50" charset="-127"/>
              </a:rPr>
              <a:t>PoW</a:t>
            </a:r>
            <a:r>
              <a:rPr lang="en-US" altLang="ko-KR" sz="3200" dirty="0" smtClean="0">
                <a:latin typeface="+mj-lt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+mj-lt"/>
                <a:ea typeface="배달의민족 한나체 Air" panose="020B0600000101010101" pitchFamily="50" charset="-127"/>
              </a:rPr>
              <a:t>Ethereum</a:t>
            </a:r>
            <a:r>
              <a:rPr lang="en-US" altLang="ko-KR" sz="3200" dirty="0" smtClean="0">
                <a:latin typeface="+mj-lt"/>
                <a:ea typeface="배달의민족 한나체 Air" panose="020B0600000101010101" pitchFamily="50" charset="-127"/>
              </a:rPr>
              <a:t> </a:t>
            </a:r>
            <a:r>
              <a:rPr lang="ko-KR" altLang="en-US" sz="3200" dirty="0" smtClean="0">
                <a:latin typeface="+mj-ea"/>
                <a:ea typeface="+mj-ea"/>
              </a:rPr>
              <a:t>개발 현황</a:t>
            </a:r>
            <a:endParaRPr lang="en-US" altLang="ko-KR" sz="3200" dirty="0">
              <a:latin typeface="+mj-lt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672" y="32849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cs typeface="Arial" pitchFamily="34" charset="0"/>
              </a:rPr>
              <a:t>2019/09/27</a:t>
            </a:r>
          </a:p>
          <a:p>
            <a:pPr algn="ctr"/>
            <a:r>
              <a:rPr lang="ko-KR" altLang="en-US" b="1" dirty="0">
                <a:latin typeface="+mn-ea"/>
                <a:cs typeface="Arial" pitchFamily="34" charset="0"/>
              </a:rPr>
              <a:t>발표자 </a:t>
            </a:r>
            <a:r>
              <a:rPr lang="en-US" altLang="ko-KR" b="1" dirty="0">
                <a:latin typeface="+mn-ea"/>
                <a:cs typeface="Arial" pitchFamily="34" charset="0"/>
              </a:rPr>
              <a:t>: </a:t>
            </a:r>
            <a:r>
              <a:rPr lang="ko-KR" altLang="en-US" b="1" dirty="0">
                <a:latin typeface="+mn-ea"/>
                <a:cs typeface="Arial" pitchFamily="34" charset="0"/>
              </a:rPr>
              <a:t>김형성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850" y="5431684"/>
            <a:ext cx="2935153" cy="66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215680" y="4293098"/>
            <a:ext cx="597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GIST, Dept. of Electrical Engineering and Computer Science INFONET Lab.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461990"/>
      </p:ext>
    </p:extLst>
  </p:cSld>
  <p:clrMapOvr>
    <a:masterClrMapping/>
  </p:clrMapOvr>
  <p:transition advTm="227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PoW</a:t>
            </a:r>
            <a:r>
              <a:rPr lang="en-US" altLang="ko-KR" dirty="0"/>
              <a:t> Algorithm </a:t>
            </a:r>
            <a:r>
              <a:rPr lang="en-US" altLang="ko-KR" dirty="0" smtClean="0"/>
              <a:t>Optimization - </a:t>
            </a:r>
            <a:r>
              <a:rPr lang="ko-KR" altLang="en-US" dirty="0" smtClean="0"/>
              <a:t>채굴</a:t>
            </a:r>
            <a:r>
              <a:rPr lang="en-US" altLang="ko-KR" dirty="0" smtClean="0"/>
              <a:t> </a:t>
            </a:r>
            <a:r>
              <a:rPr lang="ko-KR" altLang="en-US" dirty="0"/>
              <a:t>성능 개선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7408" y="1226369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Decoding</a:t>
            </a:r>
            <a:r>
              <a:rPr lang="ko-KR" altLang="en-US" dirty="0" smtClean="0"/>
              <a:t>마다 다른 </a:t>
            </a:r>
            <a:r>
              <a:rPr lang="en-US" altLang="ko-KR" dirty="0" smtClean="0"/>
              <a:t>random nonce</a:t>
            </a:r>
            <a:r>
              <a:rPr lang="ko-KR" altLang="en-US" dirty="0" smtClean="0"/>
              <a:t>를 사용하는 이유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연산 제거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91544" y="4005064"/>
            <a:ext cx="777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7408" y="1793576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증가시켰을 때 </a:t>
            </a:r>
            <a:r>
              <a:rPr lang="en-US" altLang="ko-KR" dirty="0" smtClean="0"/>
              <a:t>(x, y : random nonce, N : decoding </a:t>
            </a:r>
            <a:r>
              <a:rPr lang="ko-KR" altLang="en-US" dirty="0" smtClean="0"/>
              <a:t>시도 횟수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Ex)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x</a:t>
            </a:r>
            <a:r>
              <a:rPr lang="ko-KR" altLang="en-US" dirty="0"/>
              <a:t> </a:t>
            </a:r>
            <a:r>
              <a:rPr lang="en-US" altLang="ko-KR" dirty="0" smtClean="0"/>
              <a:t>= 1, y = 2501, N = 5000 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decoding</a:t>
            </a:r>
            <a:r>
              <a:rPr lang="ko-KR" altLang="en-US" dirty="0" smtClean="0"/>
              <a:t>이 반복 됨</a:t>
            </a:r>
            <a:endParaRPr lang="en-US" altLang="ko-KR" dirty="0" smtClean="0"/>
          </a:p>
          <a:p>
            <a:r>
              <a:rPr lang="en-US" altLang="ko-KR" dirty="0" smtClean="0"/>
              <a:t>Overhead</a:t>
            </a:r>
            <a:r>
              <a:rPr lang="ko-KR" altLang="en-US" dirty="0" smtClean="0"/>
              <a:t>를 줄이기 위해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증가한다면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넓은 범위라도 중복이 발생 할 수 있음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295800" y="3429000"/>
            <a:ext cx="23042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1784" y="40274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991544" y="5157192"/>
            <a:ext cx="777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47928" y="4581128"/>
            <a:ext cx="23042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03912" y="5195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991544" y="6309320"/>
            <a:ext cx="777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47928" y="5733255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Meaningless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PoW</a:t>
            </a:r>
            <a:r>
              <a:rPr lang="en-US" altLang="ko-KR" dirty="0"/>
              <a:t> Algorithm </a:t>
            </a:r>
            <a:r>
              <a:rPr lang="en-US" altLang="ko-KR" dirty="0" smtClean="0"/>
              <a:t>Optimization - </a:t>
            </a:r>
            <a:r>
              <a:rPr lang="ko-KR" altLang="en-US" dirty="0" smtClean="0"/>
              <a:t>채굴</a:t>
            </a:r>
            <a:r>
              <a:rPr lang="en-US" altLang="ko-KR" dirty="0" smtClean="0"/>
              <a:t> </a:t>
            </a:r>
            <a:r>
              <a:rPr lang="ko-KR" altLang="en-US" dirty="0"/>
              <a:t>성능 개선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7408" y="1226369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Decoding</a:t>
            </a:r>
            <a:r>
              <a:rPr lang="ko-KR" altLang="en-US" dirty="0" smtClean="0"/>
              <a:t>마다 다른 </a:t>
            </a:r>
            <a:r>
              <a:rPr lang="en-US" altLang="ko-KR" dirty="0" smtClean="0"/>
              <a:t>random nonce</a:t>
            </a:r>
            <a:r>
              <a:rPr lang="ko-KR" altLang="en-US" dirty="0" smtClean="0"/>
              <a:t>를 사용하는 이유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연산 제거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67408" y="2135705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nonce </a:t>
            </a:r>
            <a:r>
              <a:rPr lang="ko-KR" altLang="en-US" dirty="0" smtClean="0"/>
              <a:t>계속 바뀔 때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911424" y="2780928"/>
            <a:ext cx="6984776" cy="1368152"/>
            <a:chOff x="911424" y="3212976"/>
            <a:chExt cx="6984776" cy="136815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911424" y="4581128"/>
              <a:ext cx="6984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847528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063552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279576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495600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711624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927648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143672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359696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575720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01082" y="371238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 . .</a:t>
              </a:r>
              <a:endParaRPr lang="ko-KR" altLang="en-US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231904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447928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663952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79976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096000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312024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528048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744072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960096" y="3212976"/>
              <a:ext cx="0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67408" y="4601215"/>
            <a:ext cx="1094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  <a:r>
              <a:rPr lang="ko-KR" altLang="en-US" dirty="0" smtClean="0"/>
              <a:t>가 균일하게</a:t>
            </a:r>
            <a:r>
              <a:rPr lang="en-US" altLang="ko-KR" dirty="0" smtClean="0"/>
              <a:t>(uniform)</a:t>
            </a:r>
            <a:r>
              <a:rPr lang="ko-KR" altLang="en-US" dirty="0" smtClean="0"/>
              <a:t>하게 생성 된 다면 </a:t>
            </a:r>
            <a:r>
              <a:rPr lang="en-US" altLang="ko-KR" dirty="0"/>
              <a:t>uint64(0 ~</a:t>
            </a:r>
            <a:r>
              <a:rPr lang="en-US" altLang="ko-KR" dirty="0" smtClean="0"/>
              <a:t> 18,446,744,073,709,551,615)</a:t>
            </a:r>
            <a:r>
              <a:rPr lang="ko-KR" altLang="en-US" dirty="0" smtClean="0"/>
              <a:t>의 범위</a:t>
            </a:r>
            <a:r>
              <a:rPr lang="en-US" altLang="ko-KR" dirty="0"/>
              <a:t> </a:t>
            </a:r>
            <a:r>
              <a:rPr lang="ko-KR" altLang="en-US" dirty="0" smtClean="0"/>
              <a:t>보다 적은 수의 </a:t>
            </a:r>
            <a:r>
              <a:rPr lang="en-US" altLang="ko-KR" dirty="0" smtClean="0"/>
              <a:t>decoding</a:t>
            </a:r>
            <a:r>
              <a:rPr lang="ko-KR" altLang="en-US" dirty="0" smtClean="0"/>
              <a:t>에서는 중복 연산이 발생 하지 않을 확률이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7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141" y="3396712"/>
            <a:ext cx="2649135" cy="26491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73" y="3402665"/>
            <a:ext cx="2668565" cy="2668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1744" y="1098933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406934"/>
            <a:ext cx="2664296" cy="2664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400" y="32222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LDPC decoder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5780" y="322462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ECC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 go-</a:t>
            </a:r>
            <a:r>
              <a:rPr lang="en-US" altLang="ko-KR" dirty="0" err="1" smtClean="0"/>
              <a:t>ethereum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9456" y="623731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</a:t>
            </a:r>
            <a:r>
              <a:rPr lang="en-US" altLang="ko-KR" dirty="0"/>
              <a:t>update </a:t>
            </a:r>
            <a:r>
              <a:rPr lang="en-US" altLang="ko-KR" dirty="0" smtClean="0"/>
              <a:t>history </a:t>
            </a:r>
            <a:r>
              <a:rPr lang="en-US" altLang="ko-KR" dirty="0"/>
              <a:t>: https://github.com/HyoungsungKim/ECC-PoW-project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322462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Version update 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ko-KR" altLang="en-US" sz="2800" b="1" dirty="0">
                <a:latin typeface="+mn-ea"/>
              </a:rPr>
              <a:t>목차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440" y="1628800"/>
            <a:ext cx="8064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/>
              <a:t>로드맵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주요 개발 내용</a:t>
            </a:r>
          </a:p>
        </p:txBody>
      </p:sp>
    </p:spTree>
    <p:extLst>
      <p:ext uri="{BB962C8B-B14F-4D97-AF65-F5344CB8AC3E}">
        <p14:creationId xmlns:p14="http://schemas.microsoft.com/office/powerpoint/2010/main" val="35878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1. </a:t>
            </a:r>
            <a:r>
              <a:rPr lang="ko-KR" altLang="en-US" sz="2800" b="1" dirty="0" err="1" smtClean="0">
                <a:latin typeface="+mn-ea"/>
              </a:rPr>
              <a:t>로드맵</a:t>
            </a: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070256371"/>
              </p:ext>
            </p:extLst>
          </p:nvPr>
        </p:nvGraphicFramePr>
        <p:xfrm>
          <a:off x="911424" y="764704"/>
          <a:ext cx="1037594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912424" y="2816932"/>
            <a:ext cx="1476164" cy="147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52538" y="2534887"/>
            <a:ext cx="1195935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1. </a:t>
            </a:r>
            <a:r>
              <a:rPr lang="ko-KR" altLang="en-US" sz="2800" b="1" dirty="0" err="1" smtClean="0">
                <a:latin typeface="+mn-ea"/>
              </a:rPr>
              <a:t>로드맵</a:t>
            </a: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11" name="다이어그램 10"/>
          <p:cNvGraphicFramePr/>
          <p:nvPr/>
        </p:nvGraphicFramePr>
        <p:xfrm>
          <a:off x="911424" y="764704"/>
          <a:ext cx="1037594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912424" y="2816932"/>
            <a:ext cx="1476164" cy="147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52538" y="2534887"/>
            <a:ext cx="1195935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39816" y="2816932"/>
            <a:ext cx="3312368" cy="1476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98032" y="2534887"/>
            <a:ext cx="1195935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Today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/>
              <a:t>Implement difficulty calculator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772816"/>
            <a:ext cx="4257675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408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ECC </a:t>
            </a:r>
            <a:r>
              <a:rPr lang="en-US" altLang="ko-KR" dirty="0" err="1" smtClean="0"/>
              <a:t>PoW</a:t>
            </a:r>
            <a:r>
              <a:rPr lang="ko-KR" altLang="en-US" dirty="0" smtClean="0"/>
              <a:t>에서 난이도 조절 방식은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채굴 확률에 맞는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을 선택하는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이더리움에서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Difficulty</a:t>
            </a:r>
            <a:r>
              <a:rPr lang="ko-KR" altLang="en-US" dirty="0" smtClean="0"/>
              <a:t>의 역수</a:t>
            </a:r>
            <a:r>
              <a:rPr lang="en-US" altLang="ko-KR" dirty="0"/>
              <a:t>(</a:t>
            </a:r>
            <a:r>
              <a:rPr lang="en-US" altLang="ko-KR" dirty="0" smtClean="0"/>
              <a:t>reciprocal)</a:t>
            </a:r>
            <a:r>
              <a:rPr lang="ko-KR" altLang="en-US" dirty="0" smtClean="0"/>
              <a:t>는 블록이 채굴 될 확률을 의미 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501008"/>
            <a:ext cx="1998681" cy="1257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47728" y="3743968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n   : Target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: Difficulty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3743968"/>
                <a:ext cx="2088232" cy="646331"/>
              </a:xfrm>
              <a:prstGeom prst="rect">
                <a:avLst/>
              </a:prstGeom>
              <a:blipFill>
                <a:blip r:embed="rId4"/>
                <a:stretch>
                  <a:fillRect l="-2915" t="-849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5652" y="4928901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</a:t>
            </a:r>
            <a:r>
              <a:rPr lang="ko-KR" altLang="en-US" dirty="0" err="1" smtClean="0"/>
              <a:t>이더리움과</a:t>
            </a:r>
            <a:r>
              <a:rPr lang="ko-KR" altLang="en-US" dirty="0" smtClean="0"/>
              <a:t> 같은 방식으로 </a:t>
            </a:r>
            <a:r>
              <a:rPr lang="en-US" altLang="ko-KR" dirty="0" smtClean="0"/>
              <a:t>difficulty</a:t>
            </a:r>
            <a:r>
              <a:rPr lang="ko-KR" altLang="en-US" dirty="0" smtClean="0"/>
              <a:t>를 계산하고 </a:t>
            </a:r>
            <a:r>
              <a:rPr lang="en-US" altLang="ko-KR" dirty="0" smtClean="0"/>
              <a:t>difficulty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역수에 맞는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53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/>
              <a:t>Implement difficulty calculator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652" y="4869160"/>
            <a:ext cx="9392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Sensitivity</a:t>
            </a:r>
            <a:r>
              <a:rPr lang="ko-KR" altLang="en-US" dirty="0" smtClean="0"/>
              <a:t>가 크면 정해진 블록 생성 시간을 크게 벗어나도 난이도 변화가 크지 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반대로 </a:t>
            </a:r>
            <a:r>
              <a:rPr lang="en-US" altLang="ko-KR" dirty="0" smtClean="0"/>
              <a:t>sensitivity </a:t>
            </a:r>
            <a:r>
              <a:rPr lang="ko-KR" altLang="en-US" dirty="0" smtClean="0"/>
              <a:t>작으면 블록 생성 시간 조금만 벗어나도 크게 변함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Sensitivity</a:t>
            </a:r>
            <a:r>
              <a:rPr lang="ko-KR" altLang="en-US" dirty="0" smtClean="0"/>
              <a:t>와 블록 생성 시간 결정 필요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5652" y="1772816"/>
            <a:ext cx="1090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 = (</a:t>
            </a:r>
            <a:r>
              <a:rPr lang="en-US" altLang="ko-KR" dirty="0" err="1" smtClean="0"/>
              <a:t>parent_diff</a:t>
            </a:r>
            <a:r>
              <a:rPr lang="en-US" altLang="ko-KR" dirty="0" smtClean="0"/>
              <a:t> +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parent_diff</a:t>
            </a:r>
            <a:r>
              <a:rPr lang="en-US" altLang="ko-KR" dirty="0" smtClean="0"/>
              <a:t> / 2048 *</a:t>
            </a:r>
          </a:p>
          <a:p>
            <a:r>
              <a:rPr lang="en-US" altLang="ko-KR" dirty="0" smtClean="0"/>
              <a:t>max((2 if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parent.uncles</a:t>
            </a:r>
            <a:r>
              <a:rPr lang="en-US" altLang="ko-KR" dirty="0" smtClean="0"/>
              <a:t>) else 1) – ((timestamp - </a:t>
            </a:r>
            <a:r>
              <a:rPr lang="en-US" altLang="ko-KR" dirty="0" err="1" smtClean="0"/>
              <a:t>parent.timestamp</a:t>
            </a:r>
            <a:r>
              <a:rPr lang="en-US" altLang="ko-KR" dirty="0" smtClean="0"/>
              <a:t>) // 9), -99))) +</a:t>
            </a:r>
          </a:p>
          <a:p>
            <a:r>
              <a:rPr lang="en-US" altLang="ko-KR" dirty="0" smtClean="0"/>
              <a:t>2^(</a:t>
            </a:r>
            <a:r>
              <a:rPr lang="en-US" altLang="ko-KR" dirty="0" err="1" smtClean="0"/>
              <a:t>periodCount</a:t>
            </a:r>
            <a:r>
              <a:rPr lang="en-US" altLang="ko-KR" dirty="0" smtClean="0"/>
              <a:t> - 2)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652" y="1340768"/>
            <a:ext cx="968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이더리움</a:t>
            </a:r>
            <a:r>
              <a:rPr lang="ko-KR" altLang="en-US" dirty="0" smtClean="0"/>
              <a:t> </a:t>
            </a:r>
            <a:r>
              <a:rPr lang="en-US" altLang="ko-KR" dirty="0"/>
              <a:t>(Byzantium </a:t>
            </a:r>
            <a:r>
              <a:rPr lang="en-US" altLang="ko-KR" dirty="0" smtClean="0"/>
              <a:t>rules(EIP-100)- 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github.com/ethereum/EIPs/issues/100)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5652" y="31502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ECC </a:t>
            </a:r>
            <a:r>
              <a:rPr lang="en-US" altLang="ko-KR" dirty="0" err="1" smtClean="0"/>
              <a:t>PoW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52" y="3584192"/>
            <a:ext cx="1090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 </a:t>
            </a:r>
            <a:r>
              <a:rPr lang="en-US" altLang="ko-KR" dirty="0"/>
              <a:t>= (</a:t>
            </a:r>
            <a:r>
              <a:rPr lang="en-US" altLang="ko-KR" dirty="0" err="1"/>
              <a:t>parent_diff</a:t>
            </a:r>
            <a:r>
              <a:rPr lang="en-US" altLang="ko-KR" dirty="0"/>
              <a:t> </a:t>
            </a:r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parent_diff</a:t>
            </a:r>
            <a:r>
              <a:rPr lang="en-US" altLang="ko-KR" dirty="0"/>
              <a:t> / </a:t>
            </a:r>
            <a:r>
              <a:rPr lang="en-US" altLang="ko-KR" dirty="0" smtClean="0"/>
              <a:t>sensitivity *</a:t>
            </a:r>
          </a:p>
          <a:p>
            <a:r>
              <a:rPr lang="en-US" altLang="ko-KR" dirty="0" smtClean="0"/>
              <a:t>max((2 if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parent.uncles</a:t>
            </a:r>
            <a:r>
              <a:rPr lang="en-US" altLang="ko-KR" dirty="0" smtClean="0"/>
              <a:t>) else 1) - ((timestamp - </a:t>
            </a:r>
            <a:r>
              <a:rPr lang="en-US" altLang="ko-KR" dirty="0" err="1" smtClean="0"/>
              <a:t>parent.timestamp</a:t>
            </a:r>
            <a:r>
              <a:rPr lang="en-US" altLang="ko-KR" dirty="0" smtClean="0"/>
              <a:t>) // </a:t>
            </a:r>
            <a:r>
              <a:rPr lang="en-US" altLang="ko-KR" dirty="0" err="1" smtClean="0"/>
              <a:t>Block_Generation_Time</a:t>
            </a:r>
            <a:r>
              <a:rPr lang="en-US" altLang="ko-KR" dirty="0" smtClean="0"/>
              <a:t>), -99)))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/>
              <a:t>PoW</a:t>
            </a:r>
            <a:r>
              <a:rPr lang="en-US" altLang="ko-KR" dirty="0"/>
              <a:t> Algorithm Optimization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9416" y="1563757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Decoder </a:t>
            </a:r>
            <a:r>
              <a:rPr lang="ko-KR" altLang="en-US" dirty="0" smtClean="0"/>
              <a:t>성능 약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성능 향상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전 </a:t>
            </a:r>
            <a:r>
              <a:rPr lang="en-US" altLang="ko-KR" dirty="0" smtClean="0"/>
              <a:t>decoding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초 소요됐다면 수정 후 약 </a:t>
            </a:r>
            <a:r>
              <a:rPr lang="en-US" altLang="ko-KR" dirty="0" smtClean="0"/>
              <a:t>12.5</a:t>
            </a:r>
            <a:r>
              <a:rPr lang="ko-KR" altLang="en-US" dirty="0" smtClean="0"/>
              <a:t>초 개선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채굴</a:t>
            </a:r>
            <a:r>
              <a:rPr lang="en-US" altLang="ko-KR" dirty="0"/>
              <a:t> </a:t>
            </a:r>
            <a:r>
              <a:rPr lang="ko-KR" altLang="en-US" dirty="0" smtClean="0"/>
              <a:t>성능 개선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기존에는 싱글 코어로 동작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후 모든 코어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중복된 </a:t>
            </a:r>
            <a:r>
              <a:rPr lang="en-US" altLang="ko-KR" dirty="0" smtClean="0"/>
              <a:t>nonce </a:t>
            </a:r>
            <a:r>
              <a:rPr lang="ko-KR" altLang="en-US" dirty="0" smtClean="0"/>
              <a:t>사용 제거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1,000,000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decoding </a:t>
            </a:r>
            <a:r>
              <a:rPr lang="ko-KR" altLang="en-US" dirty="0" smtClean="0"/>
              <a:t>했을 때 대략적으로 </a:t>
            </a:r>
            <a:r>
              <a:rPr lang="en-US" altLang="ko-KR" dirty="0" smtClean="0"/>
              <a:t>400% </a:t>
            </a:r>
            <a:r>
              <a:rPr lang="ko-KR" altLang="en-US" dirty="0" smtClean="0"/>
              <a:t>성능 향상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: 125</a:t>
            </a:r>
            <a:r>
              <a:rPr lang="ko-KR" altLang="en-US" dirty="0" smtClean="0"/>
              <a:t>초 소요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</a:t>
            </a:r>
            <a:r>
              <a:rPr lang="en-US" altLang="ko-KR" dirty="0" smtClean="0"/>
              <a:t>: 25</a:t>
            </a:r>
            <a:r>
              <a:rPr lang="ko-KR" altLang="en-US" dirty="0" smtClean="0"/>
              <a:t>초 소요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PoW</a:t>
            </a:r>
            <a:r>
              <a:rPr lang="en-US" altLang="ko-KR" dirty="0"/>
              <a:t> Algorithm </a:t>
            </a:r>
            <a:r>
              <a:rPr lang="en-US" altLang="ko-KR" dirty="0" smtClean="0"/>
              <a:t>Optimization - </a:t>
            </a:r>
            <a:r>
              <a:rPr lang="ko-KR" altLang="en-US" dirty="0" smtClean="0"/>
              <a:t>채굴</a:t>
            </a:r>
            <a:r>
              <a:rPr lang="en-US" altLang="ko-KR" dirty="0" smtClean="0"/>
              <a:t> </a:t>
            </a:r>
            <a:r>
              <a:rPr lang="ko-KR" altLang="en-US" dirty="0"/>
              <a:t>성능 </a:t>
            </a:r>
            <a:r>
              <a:rPr lang="ko-KR" altLang="en-US" dirty="0" smtClean="0"/>
              <a:t>개선 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1425" y="2722634"/>
            <a:ext cx="266429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01039" y="2432861"/>
            <a:ext cx="1224136" cy="50405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Core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5440" y="3082674"/>
            <a:ext cx="231533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RandomNonce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5440" y="3514722"/>
            <a:ext cx="231533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RandomNonce</a:t>
            </a:r>
            <a:r>
              <a:rPr lang="en-US" altLang="ko-KR" dirty="0" smtClean="0">
                <a:solidFill>
                  <a:schemeClr val="tx1"/>
                </a:solidFill>
              </a:rPr>
              <a:t> + 1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440" y="3946770"/>
            <a:ext cx="231533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RandomNonce</a:t>
            </a:r>
            <a:r>
              <a:rPr lang="en-US" altLang="ko-KR" dirty="0" smtClean="0">
                <a:solidFill>
                  <a:schemeClr val="tx1"/>
                </a:solidFill>
              </a:rPr>
              <a:t> + 2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440" y="5314922"/>
            <a:ext cx="231533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RandomNonce</a:t>
            </a:r>
            <a:r>
              <a:rPr lang="en-US" altLang="ko-KR" dirty="0" smtClean="0">
                <a:solidFill>
                  <a:schemeClr val="tx1"/>
                </a:solidFill>
              </a:rPr>
              <a:t> + 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440" y="4665980"/>
            <a:ext cx="23153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3792" y="1951095"/>
            <a:ext cx="661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만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nonce </a:t>
            </a:r>
            <a:r>
              <a:rPr lang="ko-KR" altLang="en-US" dirty="0" err="1" smtClean="0"/>
              <a:t>이더리움의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nonce </a:t>
            </a:r>
            <a:r>
              <a:rPr lang="ko-KR" altLang="en-US" dirty="0" smtClean="0"/>
              <a:t>생성 방</a:t>
            </a:r>
            <a:r>
              <a:rPr lang="ko-KR" altLang="en-US" dirty="0"/>
              <a:t>법</a:t>
            </a:r>
            <a:r>
              <a:rPr lang="ko-KR" altLang="en-US" dirty="0" smtClean="0"/>
              <a:t>과 같은 방법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3392" y="2060848"/>
            <a:ext cx="3240360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01039" y="1783048"/>
            <a:ext cx="1224136" cy="504056"/>
          </a:xfrm>
          <a:prstGeom prst="rect">
            <a:avLst/>
          </a:prstGeom>
          <a:solidFill>
            <a:srgbClr val="F9F9F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Mining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767408" y="-1421"/>
            <a:ext cx="8915400" cy="634082"/>
          </a:xfrm>
          <a:prstGeom prst="rect">
            <a:avLst/>
          </a:prstGeom>
        </p:spPr>
        <p:txBody>
          <a:bodyPr anchor="ctr"/>
          <a:lstStyle>
            <a:lvl1pPr marL="360000"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/>
            <a:r>
              <a:rPr lang="en-US" altLang="ko-KR" sz="2800" b="1" dirty="0" smtClean="0">
                <a:latin typeface="+mn-ea"/>
              </a:rPr>
              <a:t>2. </a:t>
            </a:r>
            <a:r>
              <a:rPr lang="ko-KR" altLang="en-US" sz="2800" b="1" dirty="0" smtClean="0">
                <a:latin typeface="+mn-ea"/>
              </a:rPr>
              <a:t>주요 개발 내용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70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PoW</a:t>
            </a:r>
            <a:r>
              <a:rPr lang="en-US" altLang="ko-KR" dirty="0"/>
              <a:t> Algorithm </a:t>
            </a:r>
            <a:r>
              <a:rPr lang="en-US" altLang="ko-KR" dirty="0" smtClean="0"/>
              <a:t>Optimization - </a:t>
            </a:r>
            <a:r>
              <a:rPr lang="ko-KR" altLang="en-US" dirty="0" smtClean="0"/>
              <a:t>채굴</a:t>
            </a:r>
            <a:r>
              <a:rPr lang="en-US" altLang="ko-KR" dirty="0" smtClean="0"/>
              <a:t> </a:t>
            </a:r>
            <a:r>
              <a:rPr lang="ko-KR" altLang="en-US" dirty="0"/>
              <a:t>성능 개선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5993" y="2708920"/>
            <a:ext cx="1584175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3889" y="2420453"/>
            <a:ext cx="782705" cy="50405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Core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000" y="2996952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R.N.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000" y="34290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000" y="3861048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000" y="52292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8000" y="4580258"/>
            <a:ext cx="14149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56192" y="2708920"/>
            <a:ext cx="1584175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4088" y="2420453"/>
            <a:ext cx="782705" cy="50405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Core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8199" y="2996952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R.N.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8199" y="34290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199" y="3861048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199" y="52292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199" y="4580258"/>
            <a:ext cx="14149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0353" y="4111336"/>
            <a:ext cx="14149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 . 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18646" y="2708920"/>
            <a:ext cx="1584175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36542" y="2420453"/>
            <a:ext cx="782705" cy="50405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Core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90653" y="2996952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R.N.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90653" y="34290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0653" y="3861048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0653" y="5229200"/>
            <a:ext cx="141492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R.N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90653" y="4580258"/>
            <a:ext cx="14149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" y="2276872"/>
            <a:ext cx="6120679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36111" y="1927271"/>
            <a:ext cx="1138126" cy="420739"/>
          </a:xfrm>
          <a:prstGeom prst="rect">
            <a:avLst/>
          </a:prstGeom>
          <a:solidFill>
            <a:srgbClr val="F9F9F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73936" y="2237345"/>
            <a:ext cx="4887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nonce(R.N.) </a:t>
            </a:r>
            <a:r>
              <a:rPr lang="ko-KR" altLang="en-US" dirty="0" err="1" smtClean="0"/>
              <a:t>이더리움의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nonce </a:t>
            </a:r>
            <a:r>
              <a:rPr lang="ko-KR" altLang="en-US" dirty="0" smtClean="0"/>
              <a:t>생성 방식과 같은 방법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기존에는 </a:t>
            </a:r>
            <a:r>
              <a:rPr lang="en-US" altLang="ko-KR" dirty="0" smtClean="0"/>
              <a:t>R.N.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증가시키는 방식 사용 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된 방식에서는 </a:t>
            </a:r>
            <a:r>
              <a:rPr lang="en-US" altLang="ko-KR" dirty="0" smtClean="0"/>
              <a:t>decoding</a:t>
            </a:r>
            <a:r>
              <a:rPr lang="ko-KR" altLang="en-US" dirty="0" smtClean="0"/>
              <a:t>마다 다른 </a:t>
            </a:r>
            <a:r>
              <a:rPr lang="en-US" altLang="ko-KR" dirty="0" smtClean="0"/>
              <a:t>R.N.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52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27810</TotalTime>
  <Words>495</Words>
  <Application>Microsoft Office PowerPoint</Application>
  <PresentationFormat>와이드스크린</PresentationFormat>
  <Paragraphs>128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배달의민족 한나체 Air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30343</dc:creator>
  <cp:lastModifiedBy>Kim HyoungSung</cp:lastModifiedBy>
  <cp:revision>1124</cp:revision>
  <cp:lastPrinted>2019-01-07T01:49:49Z</cp:lastPrinted>
  <dcterms:created xsi:type="dcterms:W3CDTF">2016-08-18T08:22:57Z</dcterms:created>
  <dcterms:modified xsi:type="dcterms:W3CDTF">2019-09-25T14:09:43Z</dcterms:modified>
</cp:coreProperties>
</file>