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70" r:id="rId4"/>
    <p:sldId id="272" r:id="rId5"/>
    <p:sldId id="271" r:id="rId6"/>
    <p:sldId id="274" r:id="rId7"/>
    <p:sldId id="275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64CD-458F-4EB5-B3C6-80BB314F998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4412-9819-4227-9FAC-23654ACE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7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64CD-458F-4EB5-B3C6-80BB314F998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4412-9819-4227-9FAC-23654ACE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64CD-458F-4EB5-B3C6-80BB314F998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4412-9819-4227-9FAC-23654ACE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5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64CD-458F-4EB5-B3C6-80BB314F998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4412-9819-4227-9FAC-23654ACE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8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64CD-458F-4EB5-B3C6-80BB314F998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4412-9819-4227-9FAC-23654ACE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1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64CD-458F-4EB5-B3C6-80BB314F998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4412-9819-4227-9FAC-23654ACE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9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64CD-458F-4EB5-B3C6-80BB314F998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4412-9819-4227-9FAC-23654ACE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64CD-458F-4EB5-B3C6-80BB314F998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4412-9819-4227-9FAC-23654ACE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8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64CD-458F-4EB5-B3C6-80BB314F998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4412-9819-4227-9FAC-23654ACE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80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64CD-458F-4EB5-B3C6-80BB314F998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4412-9819-4227-9FAC-23654ACE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64CD-458F-4EB5-B3C6-80BB314F998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4412-9819-4227-9FAC-23654ACE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8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64CD-458F-4EB5-B3C6-80BB314F9987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44412-9819-4227-9FAC-23654ACE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65381" y="1001028"/>
            <a:ext cx="2182379" cy="51244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endParaRPr lang="en-US" altLang="ko-KR" sz="1400" dirty="0" smtClean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기본적인 사원 현황표</a:t>
            </a:r>
            <a:endParaRPr lang="en-US" altLang="ko-KR" sz="1400" dirty="0" smtClean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endParaRPr lang="en-US" altLang="ko-KR" sz="1400" dirty="0">
              <a:latin typeface="ONE 모바일고딕 Bold" pitchFamily="2" charset="-127"/>
              <a:ea typeface="ONE 모바일고딕 Bold" pitchFamily="2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이름과 직급으로 사원을 조회 할 수 있다</a:t>
            </a: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400" dirty="0">
              <a:latin typeface="ONE 모바일고딕 Bold" pitchFamily="2" charset="-127"/>
              <a:ea typeface="ONE 모바일고딕 Bold" pitchFamily="2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이름을 클릭하면 사원의 상세정보를 확인 할 수 있다</a:t>
            </a:r>
            <a:endParaRPr lang="en-US" altLang="ko-KR" sz="1400" dirty="0" smtClean="0">
              <a:latin typeface="ONE 모바일고딕 Bold" pitchFamily="2" charset="-127"/>
              <a:ea typeface="ONE 모바일고딕 Bold" pitchFamily="2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400" dirty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r>
              <a:rPr lang="en-US" altLang="ko-KR" sz="1400" dirty="0">
                <a:latin typeface="ONE 모바일고딕 Bold" pitchFamily="2" charset="-127"/>
                <a:ea typeface="ONE 모바일고딕 Bold" pitchFamily="2" charset="-127"/>
              </a:rPr>
              <a:t>3</a:t>
            </a: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. </a:t>
            </a: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사원들의 정보를 검색 할 수 있다</a:t>
            </a: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.</a:t>
            </a:r>
          </a:p>
          <a:p>
            <a:pPr>
              <a:defRPr/>
            </a:pPr>
            <a:endParaRPr lang="en-US" altLang="ko-KR" sz="1400" dirty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4. </a:t>
            </a:r>
            <a:r>
              <a:rPr lang="ko-KR" altLang="en-US" sz="1400" dirty="0" err="1" smtClean="0">
                <a:latin typeface="ONE 모바일고딕 Bold" pitchFamily="2" charset="-127"/>
                <a:ea typeface="ONE 모바일고딕 Bold" pitchFamily="2" charset="-127"/>
              </a:rPr>
              <a:t>페이징</a:t>
            </a: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 처리</a:t>
            </a:r>
            <a:endParaRPr lang="en-US" altLang="ko-KR" sz="1400" dirty="0" smtClean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endParaRPr lang="en-US" altLang="ko-KR" sz="1400" dirty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r>
              <a:rPr lang="en-US" altLang="ko-KR" sz="1400" dirty="0">
                <a:latin typeface="ONE 모바일고딕 Bold" pitchFamily="2" charset="-127"/>
                <a:ea typeface="ONE 모바일고딕 Bold" pitchFamily="2" charset="-127"/>
              </a:rPr>
              <a:t>5</a:t>
            </a: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. </a:t>
            </a: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체크 박스를 클릭 후 수정 버튼을 클릭하면 사원 정보 수정</a:t>
            </a:r>
            <a:endParaRPr lang="en-US" altLang="ko-KR" sz="1400" dirty="0" smtClean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endParaRPr lang="en-US" altLang="ko-KR" sz="1400" dirty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r>
              <a:rPr lang="en-US" altLang="ko-KR" sz="1400" dirty="0">
                <a:latin typeface="ONE 모바일고딕 Bold" pitchFamily="2" charset="-127"/>
                <a:ea typeface="ONE 모바일고딕 Bold" pitchFamily="2" charset="-127"/>
              </a:rPr>
              <a:t>6</a:t>
            </a: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. </a:t>
            </a: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체크박스를 클릭 후 삭제 버튼을 클릭하면 사원 정보 삭제</a:t>
            </a: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(</a:t>
            </a: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플래그 처리</a:t>
            </a: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)</a:t>
            </a:r>
          </a:p>
          <a:p>
            <a:pPr>
              <a:defRPr/>
            </a:pPr>
            <a:endParaRPr lang="en-US" altLang="ko-KR" sz="1100" dirty="0">
              <a:latin typeface="ONE 모바일고딕 Bold" pitchFamily="2" charset="-127"/>
              <a:ea typeface="ONE 모바일고딕 Bold" pitchFamily="2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61997"/>
              </p:ext>
            </p:extLst>
          </p:nvPr>
        </p:nvGraphicFramePr>
        <p:xfrm>
          <a:off x="2165685" y="1813098"/>
          <a:ext cx="6073539" cy="327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3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ㅁ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a typeface="ONE 모바일고딕 Title"/>
                        </a:rPr>
                        <a:t>이름</a:t>
                      </a:r>
                      <a:endParaRPr lang="ko-KR" altLang="en-US" sz="1000" dirty="0">
                        <a:ea typeface="ONE 모바일고딕 Tit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ea typeface="ONE 모바일고딕 Title"/>
                        </a:rPr>
                        <a:t>직급</a:t>
                      </a:r>
                      <a:endParaRPr lang="ko-KR" altLang="en-US" sz="1000" dirty="0">
                        <a:ea typeface="ONE 모바일고딕 Tit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ea typeface="ONE 모바일고딕 Title"/>
                        </a:rPr>
                        <a:t>전화번호</a:t>
                      </a:r>
                      <a:endParaRPr lang="ko-KR" altLang="en-US" sz="1000" dirty="0">
                        <a:ea typeface="ONE 모바일고딕 Tit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a typeface="ONE 모바일고딕 Title"/>
                        </a:rPr>
                        <a:t>기술</a:t>
                      </a:r>
                      <a:endParaRPr lang="ko-KR" altLang="en-US" sz="1000" dirty="0">
                        <a:ea typeface="ONE 모바일고딕 Tit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a typeface="ONE 모바일고딕 Title"/>
                        </a:rPr>
                        <a:t>입사일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a typeface="ONE 모바일고딕 Title"/>
                        </a:rPr>
                        <a:t>투입 여부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ㅁ</a:t>
                      </a:r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정명현</a:t>
                      </a:r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사원</a:t>
                      </a:r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010-1111-2222</a:t>
                      </a:r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JAVA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ORACLE</a:t>
                      </a:r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23-11-30</a:t>
                      </a:r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삼성</a:t>
                      </a:r>
                      <a:endParaRPr lang="ko-KR" altLang="en-US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ㅁ</a:t>
                      </a:r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정명현</a:t>
                      </a:r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대리</a:t>
                      </a:r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010-3333-4444</a:t>
                      </a:r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IOS</a:t>
                      </a:r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22-11-30</a:t>
                      </a:r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없음</a:t>
                      </a:r>
                      <a:endParaRPr lang="ko-KR" altLang="en-US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66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66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66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66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366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02469" y="1813099"/>
            <a:ext cx="1263216" cy="410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/>
          <a:lstStyle/>
          <a:p>
            <a:pPr>
              <a:defRPr/>
            </a:pPr>
            <a:r>
              <a:rPr lang="ko-KR" altLang="en-US" sz="1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정보</a:t>
            </a:r>
            <a:r>
              <a:rPr lang="en-US" altLang="ko-KR" sz="1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</a:t>
            </a: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 smtClean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정보</a:t>
            </a: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 smtClean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</a:t>
            </a:r>
            <a:r>
              <a:rPr lang="ko-KR" altLang="en-US" sz="1000" dirty="0" smtClean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등록</a:t>
            </a:r>
            <a:endParaRPr lang="en-US" altLang="ko-KR" sz="1000" dirty="0" smtClean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정보</a:t>
            </a: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</a:t>
            </a: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</a:t>
            </a:r>
            <a:r>
              <a:rPr lang="ko-KR" altLang="en-US" sz="1000" dirty="0" smtClean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정보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등록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</a:p>
          <a:p>
            <a:pPr>
              <a:defRPr/>
            </a:pPr>
            <a:endParaRPr lang="ko-KR" altLang="en-US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1029034" y="1014648"/>
            <a:ext cx="68348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ONE 모바일고딕 Title" pitchFamily="2" charset="-127"/>
                <a:ea typeface="ONE 모바일고딕 Title" pitchFamily="2" charset="-127"/>
              </a:rPr>
              <a:t>사원 정보</a:t>
            </a:r>
            <a:endParaRPr lang="ko-KR" altLang="en-US" sz="1100" b="1" dirty="0">
              <a:latin typeface="ONE 모바일고딕 Title" pitchFamily="2" charset="-127"/>
              <a:ea typeface="ONE 모바일고딕 Title" pitchFamily="2" charset="-127"/>
            </a:endParaRPr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1029034" y="129861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ea typeface="ONE 모바일고딕 Bold" pitchFamily="2" charset="-127"/>
              </a:rPr>
              <a:t>이름</a:t>
            </a:r>
            <a:endParaRPr lang="ko-KR" altLang="en-US" sz="1000" dirty="0">
              <a:ea typeface="ONE 모바일고딕 Bold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55067" y="1420533"/>
            <a:ext cx="360363" cy="144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>
                <a:solidFill>
                  <a:srgbClr val="002060"/>
                </a:solidFill>
                <a:ea typeface="ONE 모바일고딕 Bold"/>
              </a:rPr>
              <a:t>조회</a:t>
            </a: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1489050" y="1304489"/>
            <a:ext cx="5373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ea typeface="ONE 모바일고딕 Bold" pitchFamily="2" charset="-127"/>
              </a:rPr>
              <a:t>(</a:t>
            </a:r>
            <a:r>
              <a:rPr lang="ko-KR" altLang="en-US" sz="1000" dirty="0" smtClean="0">
                <a:ea typeface="ONE 모바일고딕 Bold" pitchFamily="2" charset="-127"/>
              </a:rPr>
              <a:t>입력</a:t>
            </a:r>
            <a:r>
              <a:rPr lang="en-US" altLang="ko-KR" sz="1000" dirty="0" smtClean="0">
                <a:ea typeface="ONE 모바일고딕 Bold" pitchFamily="2" charset="-127"/>
              </a:rPr>
              <a:t>)</a:t>
            </a:r>
            <a:endParaRPr lang="ko-KR" altLang="en-US" sz="1000" dirty="0">
              <a:ea typeface="ONE 모바일고딕 Bold" pitchFamily="2" charset="-127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2301505" y="1304863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ea typeface="ONE 모바일고딕 Bold" pitchFamily="2" charset="-127"/>
              </a:rPr>
              <a:t>직급</a:t>
            </a:r>
            <a:endParaRPr lang="ko-KR" altLang="en-US" sz="1000" dirty="0">
              <a:ea typeface="ONE 모바일고딕 Bold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2651" y="1298772"/>
            <a:ext cx="697627" cy="246221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 smtClean="0">
                <a:ea typeface="ONE 모바일고딕 Bold"/>
              </a:rPr>
              <a:t>직급↓   </a:t>
            </a:r>
            <a:endParaRPr lang="ko-KR" altLang="en-US" sz="1000" dirty="0">
              <a:ea typeface="ONE 모바일고딕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70205" y="5439640"/>
            <a:ext cx="702385" cy="377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srgbClr val="002060"/>
                </a:solidFill>
                <a:ea typeface="ONE 모바일고딕 Bold"/>
              </a:rPr>
              <a:t>수정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3819" y="5432440"/>
            <a:ext cx="770021" cy="38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err="1" smtClean="0">
                <a:solidFill>
                  <a:srgbClr val="002060"/>
                </a:solidFill>
                <a:ea typeface="ONE 모바일고딕 Bold"/>
              </a:rPr>
              <a:t>작제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</p:spTree>
    <p:extLst>
      <p:ext uri="{BB962C8B-B14F-4D97-AF65-F5344CB8AC3E}">
        <p14:creationId xmlns:p14="http://schemas.microsoft.com/office/powerpoint/2010/main" val="12325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65381" y="1001028"/>
            <a:ext cx="2182379" cy="12464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endParaRPr lang="en-US" altLang="ko-KR" sz="1400" dirty="0" smtClean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기본적인 사원 현황표</a:t>
            </a:r>
          </a:p>
          <a:p>
            <a:pPr>
              <a:defRPr/>
            </a:pPr>
            <a:endParaRPr lang="en-US" altLang="ko-KR" sz="1400" dirty="0">
              <a:latin typeface="ONE 모바일고딕 Bold" pitchFamily="2" charset="-127"/>
              <a:ea typeface="ONE 모바일고딕 Bold" pitchFamily="2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사원 상세 정보를 확인 및 수정 할 수 있다</a:t>
            </a: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100" dirty="0" smtClean="0">
              <a:latin typeface="ONE 모바일고딕 Bold" pitchFamily="2" charset="-127"/>
              <a:ea typeface="ONE 모바일고딕 Bold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2469" y="1813099"/>
            <a:ext cx="1295821" cy="410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/>
          <a:lstStyle/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정보</a:t>
            </a: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</a:t>
            </a: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정보</a:t>
            </a: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등록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정보</a:t>
            </a: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</a:t>
            </a: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정보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등록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</a:p>
          <a:p>
            <a:pPr>
              <a:defRPr/>
            </a:pPr>
            <a:endParaRPr lang="ko-KR" altLang="en-US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1029034" y="1014648"/>
            <a:ext cx="68348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ONE 모바일고딕 Title" pitchFamily="2" charset="-127"/>
                <a:ea typeface="ONE 모바일고딕 Title" pitchFamily="2" charset="-127"/>
              </a:rPr>
              <a:t>사원 상세정보</a:t>
            </a:r>
            <a:endParaRPr lang="ko-KR" altLang="en-US" sz="1100" b="1" dirty="0">
              <a:latin typeface="ONE 모바일고딕 Title" pitchFamily="2" charset="-127"/>
              <a:ea typeface="ONE 모바일고딕 Title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56498" y="5474667"/>
            <a:ext cx="702385" cy="377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srgbClr val="002060"/>
                </a:solidFill>
                <a:ea typeface="ONE 모바일고딕 Bold"/>
              </a:rPr>
              <a:t>정보 수정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1187" y="1813099"/>
            <a:ext cx="1097280" cy="1084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70368" y="1739692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이름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3859731" y="2016691"/>
            <a:ext cx="2772075" cy="235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59051" y="2016691"/>
            <a:ext cx="668337" cy="246063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>
                <a:ea typeface="ONE 모바일고딕 Bold"/>
              </a:rPr>
              <a:t>전체↓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74553" y="1674599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직급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39889" y="2344480"/>
            <a:ext cx="806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smtClean="0"/>
              <a:t>전화번호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3859732" y="2701359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62624" y="2701357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0655" y="2701358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99188" y="3024071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기술</a:t>
            </a:r>
            <a:endParaRPr lang="ko-KR" altLang="en-US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2935319" y="3052264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614982" y="3045545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294645" y="3031998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020163" y="2620203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입사일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7050635" y="2954341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402289" y="3507659"/>
            <a:ext cx="902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투입 여부</a:t>
            </a:r>
            <a:endParaRPr lang="ko-KR" altLang="en-US" sz="1200" b="1" dirty="0"/>
          </a:p>
        </p:txBody>
      </p:sp>
      <p:sp>
        <p:nvSpPr>
          <p:cNvPr id="33" name="직사각형 32"/>
          <p:cNvSpPr/>
          <p:nvPr/>
        </p:nvSpPr>
        <p:spPr>
          <a:xfrm>
            <a:off x="3220745" y="3548235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08751"/>
              </p:ext>
            </p:extLst>
          </p:nvPr>
        </p:nvGraphicFramePr>
        <p:xfrm>
          <a:off x="2389766" y="4427499"/>
          <a:ext cx="5328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3">
                  <a:extLst>
                    <a:ext uri="{9D8B030D-6E8A-4147-A177-3AD203B41FA5}">
                      <a16:colId xmlns:a16="http://schemas.microsoft.com/office/drawing/2014/main" val="3643206829"/>
                    </a:ext>
                  </a:extLst>
                </a:gridCol>
                <a:gridCol w="888033">
                  <a:extLst>
                    <a:ext uri="{9D8B030D-6E8A-4147-A177-3AD203B41FA5}">
                      <a16:colId xmlns:a16="http://schemas.microsoft.com/office/drawing/2014/main" val="2299200807"/>
                    </a:ext>
                  </a:extLst>
                </a:gridCol>
                <a:gridCol w="888033">
                  <a:extLst>
                    <a:ext uri="{9D8B030D-6E8A-4147-A177-3AD203B41FA5}">
                      <a16:colId xmlns:a16="http://schemas.microsoft.com/office/drawing/2014/main" val="1719928105"/>
                    </a:ext>
                  </a:extLst>
                </a:gridCol>
                <a:gridCol w="888033">
                  <a:extLst>
                    <a:ext uri="{9D8B030D-6E8A-4147-A177-3AD203B41FA5}">
                      <a16:colId xmlns:a16="http://schemas.microsoft.com/office/drawing/2014/main" val="52559400"/>
                    </a:ext>
                  </a:extLst>
                </a:gridCol>
                <a:gridCol w="888033">
                  <a:extLst>
                    <a:ext uri="{9D8B030D-6E8A-4147-A177-3AD203B41FA5}">
                      <a16:colId xmlns:a16="http://schemas.microsoft.com/office/drawing/2014/main" val="2285648580"/>
                    </a:ext>
                  </a:extLst>
                </a:gridCol>
                <a:gridCol w="888033">
                  <a:extLst>
                    <a:ext uri="{9D8B030D-6E8A-4147-A177-3AD203B41FA5}">
                      <a16:colId xmlns:a16="http://schemas.microsoft.com/office/drawing/2014/main" val="239580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고객사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참여일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퇴각일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11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48273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402289" y="4023633"/>
            <a:ext cx="902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투입 이력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002659" y="3263044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퇴사일</a:t>
            </a:r>
            <a:endParaRPr lang="ko-KR" altLang="en-US" sz="1200" b="1" dirty="0"/>
          </a:p>
        </p:txBody>
      </p:sp>
      <p:sp>
        <p:nvSpPr>
          <p:cNvPr id="36" name="직사각형 35"/>
          <p:cNvSpPr/>
          <p:nvPr/>
        </p:nvSpPr>
        <p:spPr>
          <a:xfrm>
            <a:off x="7042460" y="3548502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14359" y="3271236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성별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111770" y="3547087"/>
            <a:ext cx="652743" cy="246221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 smtClean="0">
                <a:ea typeface="ONE 모바일고딕 Bold"/>
              </a:rPr>
              <a:t>남자</a:t>
            </a:r>
            <a:r>
              <a:rPr lang="ko-KR" altLang="en-US" sz="1000" dirty="0">
                <a:ea typeface="ONE 모바일고딕 Bold"/>
              </a:rPr>
              <a:t> ↓ </a:t>
            </a:r>
          </a:p>
        </p:txBody>
      </p:sp>
    </p:spTree>
    <p:extLst>
      <p:ext uri="{BB962C8B-B14F-4D97-AF65-F5344CB8AC3E}">
        <p14:creationId xmlns:p14="http://schemas.microsoft.com/office/powerpoint/2010/main" val="38731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65381" y="1001028"/>
            <a:ext cx="2182379" cy="12464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endParaRPr lang="en-US" altLang="ko-KR" sz="1400" dirty="0" smtClean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기본적인 사원 현황표</a:t>
            </a:r>
          </a:p>
          <a:p>
            <a:pPr>
              <a:defRPr/>
            </a:pPr>
            <a:endParaRPr lang="en-US" altLang="ko-KR" sz="1400" dirty="0">
              <a:latin typeface="ONE 모바일고딕 Bold" pitchFamily="2" charset="-127"/>
              <a:ea typeface="ONE 모바일고딕 Bold" pitchFamily="2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사원 정보를 수정 할 수 있다</a:t>
            </a: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100" dirty="0" smtClean="0">
              <a:latin typeface="ONE 모바일고딕 Bold" pitchFamily="2" charset="-127"/>
              <a:ea typeface="ONE 모바일고딕 Bold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2469" y="1813099"/>
            <a:ext cx="1251740" cy="410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/>
          <a:lstStyle/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정보</a:t>
            </a: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</a:t>
            </a: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정보</a:t>
            </a: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등록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정보</a:t>
            </a: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</a:t>
            </a: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정보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등록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</a:p>
          <a:p>
            <a:pPr>
              <a:defRPr/>
            </a:pPr>
            <a:endParaRPr lang="ko-KR" altLang="en-US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1029034" y="1014648"/>
            <a:ext cx="68348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ONE 모바일고딕 Title" pitchFamily="2" charset="-127"/>
                <a:ea typeface="ONE 모바일고딕 Title" pitchFamily="2" charset="-127"/>
              </a:rPr>
              <a:t>사원 정보수정</a:t>
            </a:r>
            <a:endParaRPr lang="ko-KR" altLang="en-US" sz="1100" b="1" dirty="0">
              <a:latin typeface="ONE 모바일고딕 Title" pitchFamily="2" charset="-127"/>
              <a:ea typeface="ONE 모바일고딕 Title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56498" y="5474667"/>
            <a:ext cx="702385" cy="377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srgbClr val="002060"/>
                </a:solidFill>
                <a:ea typeface="ONE 모바일고딕 Bold"/>
              </a:rPr>
              <a:t>정보 수정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1187" y="1813099"/>
            <a:ext cx="1097280" cy="1084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70368" y="1739692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이름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3859731" y="2016691"/>
            <a:ext cx="2772075" cy="235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59051" y="2016691"/>
            <a:ext cx="668337" cy="246063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>
                <a:ea typeface="ONE 모바일고딕 Bold"/>
              </a:rPr>
              <a:t>전체↓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74553" y="1674599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직급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39889" y="2344480"/>
            <a:ext cx="806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smtClean="0"/>
              <a:t>전화번호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3859732" y="2701359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62624" y="2701357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0655" y="2701358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99188" y="3024071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기술</a:t>
            </a:r>
            <a:endParaRPr lang="ko-KR" altLang="en-US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2935319" y="3052264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614982" y="3045545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294645" y="3031998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053865" y="3013646"/>
            <a:ext cx="728106" cy="236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srgbClr val="002060"/>
                </a:solidFill>
                <a:ea typeface="ONE 모바일고딕 Bold"/>
              </a:rPr>
              <a:t>추가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20163" y="2620203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입사일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7050635" y="2954341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402289" y="3507659"/>
            <a:ext cx="902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투입 여부</a:t>
            </a:r>
            <a:endParaRPr lang="ko-KR" altLang="en-US" sz="1200" b="1" dirty="0"/>
          </a:p>
        </p:txBody>
      </p:sp>
      <p:sp>
        <p:nvSpPr>
          <p:cNvPr id="33" name="직사각형 32"/>
          <p:cNvSpPr/>
          <p:nvPr/>
        </p:nvSpPr>
        <p:spPr>
          <a:xfrm>
            <a:off x="3220745" y="3548235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389766" y="4427499"/>
          <a:ext cx="5328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3">
                  <a:extLst>
                    <a:ext uri="{9D8B030D-6E8A-4147-A177-3AD203B41FA5}">
                      <a16:colId xmlns:a16="http://schemas.microsoft.com/office/drawing/2014/main" val="3643206829"/>
                    </a:ext>
                  </a:extLst>
                </a:gridCol>
                <a:gridCol w="888033">
                  <a:extLst>
                    <a:ext uri="{9D8B030D-6E8A-4147-A177-3AD203B41FA5}">
                      <a16:colId xmlns:a16="http://schemas.microsoft.com/office/drawing/2014/main" val="2299200807"/>
                    </a:ext>
                  </a:extLst>
                </a:gridCol>
                <a:gridCol w="888033">
                  <a:extLst>
                    <a:ext uri="{9D8B030D-6E8A-4147-A177-3AD203B41FA5}">
                      <a16:colId xmlns:a16="http://schemas.microsoft.com/office/drawing/2014/main" val="1719928105"/>
                    </a:ext>
                  </a:extLst>
                </a:gridCol>
                <a:gridCol w="888033">
                  <a:extLst>
                    <a:ext uri="{9D8B030D-6E8A-4147-A177-3AD203B41FA5}">
                      <a16:colId xmlns:a16="http://schemas.microsoft.com/office/drawing/2014/main" val="52559400"/>
                    </a:ext>
                  </a:extLst>
                </a:gridCol>
                <a:gridCol w="888033">
                  <a:extLst>
                    <a:ext uri="{9D8B030D-6E8A-4147-A177-3AD203B41FA5}">
                      <a16:colId xmlns:a16="http://schemas.microsoft.com/office/drawing/2014/main" val="2285648580"/>
                    </a:ext>
                  </a:extLst>
                </a:gridCol>
                <a:gridCol w="888033">
                  <a:extLst>
                    <a:ext uri="{9D8B030D-6E8A-4147-A177-3AD203B41FA5}">
                      <a16:colId xmlns:a16="http://schemas.microsoft.com/office/drawing/2014/main" val="239580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고객사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11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48273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402289" y="4023633"/>
            <a:ext cx="902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투입 이력</a:t>
            </a:r>
            <a:endParaRPr lang="ko-KR" altLang="en-US" sz="1200" b="1" dirty="0"/>
          </a:p>
        </p:txBody>
      </p:sp>
      <p:sp>
        <p:nvSpPr>
          <p:cNvPr id="35" name="직사각형 34"/>
          <p:cNvSpPr/>
          <p:nvPr/>
        </p:nvSpPr>
        <p:spPr>
          <a:xfrm>
            <a:off x="3220745" y="4074635"/>
            <a:ext cx="728106" cy="236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srgbClr val="002060"/>
                </a:solidFill>
                <a:ea typeface="ONE 모바일고딕 Bold"/>
              </a:rPr>
              <a:t>추가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2659" y="3263044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퇴사일</a:t>
            </a:r>
            <a:endParaRPr lang="ko-KR" altLang="en-US" sz="1200" b="1" dirty="0"/>
          </a:p>
        </p:txBody>
      </p:sp>
      <p:sp>
        <p:nvSpPr>
          <p:cNvPr id="37" name="직사각형 36"/>
          <p:cNvSpPr/>
          <p:nvPr/>
        </p:nvSpPr>
        <p:spPr>
          <a:xfrm>
            <a:off x="7042460" y="3548502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114359" y="3271236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성별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11770" y="3547087"/>
            <a:ext cx="652743" cy="246221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 smtClean="0">
                <a:ea typeface="ONE 모바일고딕 Bold"/>
              </a:rPr>
              <a:t>남자</a:t>
            </a:r>
            <a:r>
              <a:rPr lang="ko-KR" altLang="en-US" sz="1000" dirty="0">
                <a:ea typeface="ONE 모바일고딕 Bold"/>
              </a:rPr>
              <a:t> ↓ </a:t>
            </a:r>
          </a:p>
        </p:txBody>
      </p:sp>
    </p:spTree>
    <p:extLst>
      <p:ext uri="{BB962C8B-B14F-4D97-AF65-F5344CB8AC3E}">
        <p14:creationId xmlns:p14="http://schemas.microsoft.com/office/powerpoint/2010/main" val="27485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65381" y="1001028"/>
            <a:ext cx="234271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endParaRPr lang="en-US" altLang="ko-KR" sz="1400" dirty="0" smtClean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1. </a:t>
            </a: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사원을 등록할 수 있다</a:t>
            </a:r>
            <a:endParaRPr lang="en-US" altLang="ko-KR" sz="1100" dirty="0" smtClean="0">
              <a:latin typeface="ONE 모바일고딕 Bold" pitchFamily="2" charset="-127"/>
              <a:ea typeface="ONE 모바일고딕 Bold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2469" y="1813099"/>
            <a:ext cx="1251740" cy="410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/>
          <a:lstStyle/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정보</a:t>
            </a: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</a:t>
            </a: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</a:t>
            </a:r>
            <a:r>
              <a:rPr lang="ko-KR" altLang="en-US" sz="1000" dirty="0" smtClean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정보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</a:t>
            </a:r>
            <a:r>
              <a:rPr lang="ko-KR" altLang="en-US" sz="1000" dirty="0" smtClean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등록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정보</a:t>
            </a: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</a:t>
            </a: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정보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등록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</a:p>
          <a:p>
            <a:pPr>
              <a:defRPr/>
            </a:pPr>
            <a:endParaRPr lang="ko-KR" altLang="en-US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1029034" y="1014648"/>
            <a:ext cx="68348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ONE 모바일고딕 Title" pitchFamily="2" charset="-127"/>
                <a:ea typeface="ONE 모바일고딕 Title" pitchFamily="2" charset="-127"/>
              </a:rPr>
              <a:t>사원 등록</a:t>
            </a:r>
            <a:endParaRPr lang="ko-KR" altLang="en-US" sz="1100" b="1" dirty="0">
              <a:latin typeface="ONE 모바일고딕 Title" pitchFamily="2" charset="-127"/>
              <a:ea typeface="ONE 모바일고딕 Title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56498" y="5474667"/>
            <a:ext cx="702385" cy="377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srgbClr val="002060"/>
                </a:solidFill>
                <a:ea typeface="ONE 모바일고딕 Bold"/>
              </a:rPr>
              <a:t>등록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1187" y="1813099"/>
            <a:ext cx="1097280" cy="1084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70368" y="1739692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이름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3859731" y="2016691"/>
            <a:ext cx="2772075" cy="235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59051" y="2016691"/>
            <a:ext cx="668337" cy="246063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>
                <a:ea typeface="ONE 모바일고딕 Bold"/>
              </a:rPr>
              <a:t>전체↓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74553" y="1674599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직급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39889" y="2344480"/>
            <a:ext cx="806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smtClean="0"/>
              <a:t>전화번호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3859732" y="2701359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62624" y="2701357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0655" y="2701358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99188" y="3024071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기술</a:t>
            </a:r>
            <a:endParaRPr lang="ko-KR" altLang="en-US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2935319" y="3052264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614982" y="3045545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294645" y="3031998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053865" y="3013646"/>
            <a:ext cx="728106" cy="236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srgbClr val="002060"/>
                </a:solidFill>
                <a:ea typeface="ONE 모바일고딕 Bold"/>
              </a:rPr>
              <a:t>추가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20163" y="2620203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입사일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7050635" y="2954341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02659" y="3263044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퇴사일</a:t>
            </a:r>
            <a:endParaRPr lang="ko-KR" altLang="en-US" sz="1200" b="1" dirty="0"/>
          </a:p>
        </p:txBody>
      </p:sp>
      <p:sp>
        <p:nvSpPr>
          <p:cNvPr id="37" name="직사각형 36"/>
          <p:cNvSpPr/>
          <p:nvPr/>
        </p:nvSpPr>
        <p:spPr>
          <a:xfrm>
            <a:off x="7042460" y="3548502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114359" y="3271236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성별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11770" y="3547087"/>
            <a:ext cx="652743" cy="246221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 smtClean="0">
                <a:ea typeface="ONE 모바일고딕 Bold"/>
              </a:rPr>
              <a:t>남자</a:t>
            </a:r>
            <a:r>
              <a:rPr lang="ko-KR" altLang="en-US" sz="1000" dirty="0">
                <a:ea typeface="ONE 모바일고딕 Bold"/>
              </a:rPr>
              <a:t> ↓ </a:t>
            </a:r>
          </a:p>
        </p:txBody>
      </p:sp>
    </p:spTree>
    <p:extLst>
      <p:ext uri="{BB962C8B-B14F-4D97-AF65-F5344CB8AC3E}">
        <p14:creationId xmlns:p14="http://schemas.microsoft.com/office/powerpoint/2010/main" val="6770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65381" y="1001028"/>
            <a:ext cx="2182379" cy="51244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endParaRPr lang="en-US" altLang="ko-KR" sz="1400" dirty="0" smtClean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기본적인 사원 현황표</a:t>
            </a:r>
            <a:endParaRPr lang="en-US" altLang="ko-KR" sz="1400" dirty="0" smtClean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endParaRPr lang="en-US" altLang="ko-KR" sz="1400" dirty="0">
              <a:latin typeface="ONE 모바일고딕 Bold" pitchFamily="2" charset="-127"/>
              <a:ea typeface="ONE 모바일고딕 Bold" pitchFamily="2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번호와 이름으로 프로젝트 조회 할 수 있다</a:t>
            </a: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400" dirty="0">
              <a:latin typeface="ONE 모바일고딕 Bold" pitchFamily="2" charset="-127"/>
              <a:ea typeface="ONE 모바일고딕 Bold" pitchFamily="2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이름을 클릭하면 프로젝트의 상세정보를 확인 할 수 있다</a:t>
            </a:r>
            <a:endParaRPr lang="en-US" altLang="ko-KR" sz="1400" dirty="0" smtClean="0">
              <a:latin typeface="ONE 모바일고딕 Bold" pitchFamily="2" charset="-127"/>
              <a:ea typeface="ONE 모바일고딕 Bold" pitchFamily="2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400" dirty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r>
              <a:rPr lang="en-US" altLang="ko-KR" sz="1400" dirty="0">
                <a:latin typeface="ONE 모바일고딕 Bold" pitchFamily="2" charset="-127"/>
                <a:ea typeface="ONE 모바일고딕 Bold" pitchFamily="2" charset="-127"/>
              </a:rPr>
              <a:t>3</a:t>
            </a: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. </a:t>
            </a: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프로젝트들의 정보를 검색 할 수 있다</a:t>
            </a: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.</a:t>
            </a:r>
          </a:p>
          <a:p>
            <a:pPr>
              <a:defRPr/>
            </a:pPr>
            <a:endParaRPr lang="en-US" altLang="ko-KR" sz="1400" dirty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4. </a:t>
            </a:r>
            <a:r>
              <a:rPr lang="ko-KR" altLang="en-US" sz="1400" dirty="0" err="1" smtClean="0">
                <a:latin typeface="ONE 모바일고딕 Bold" pitchFamily="2" charset="-127"/>
                <a:ea typeface="ONE 모바일고딕 Bold" pitchFamily="2" charset="-127"/>
              </a:rPr>
              <a:t>페이징</a:t>
            </a: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 처리</a:t>
            </a:r>
            <a:endParaRPr lang="en-US" altLang="ko-KR" sz="1400" dirty="0" smtClean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endParaRPr lang="en-US" altLang="ko-KR" sz="1400" dirty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5. </a:t>
            </a: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체크 박스를 클릭 후 수정 버튼을 클릭하면 프로젝트 정보 수정</a:t>
            </a:r>
            <a:endParaRPr lang="en-US" altLang="ko-KR" sz="1400" dirty="0" smtClean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endParaRPr lang="en-US" altLang="ko-KR" sz="1400" dirty="0" smtClean="0">
              <a:latin typeface="ONE 모바일고딕 Bold" pitchFamily="2" charset="-127"/>
              <a:ea typeface="ONE 모바일고딕 Bold" pitchFamily="2" charset="-127"/>
            </a:endParaRPr>
          </a:p>
          <a:p>
            <a:pPr>
              <a:defRPr/>
            </a:pP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6. </a:t>
            </a: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체크박스를 클릭 후 삭제 버튼을 클릭하면 사원 정보 삭제</a:t>
            </a: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(</a:t>
            </a:r>
            <a:r>
              <a:rPr lang="ko-KR" altLang="en-US" sz="1400" dirty="0" smtClean="0">
                <a:latin typeface="ONE 모바일고딕 Bold" pitchFamily="2" charset="-127"/>
                <a:ea typeface="ONE 모바일고딕 Bold" pitchFamily="2" charset="-127"/>
              </a:rPr>
              <a:t>플래그 처리</a:t>
            </a:r>
            <a:r>
              <a:rPr lang="en-US" altLang="ko-KR" sz="1400" dirty="0" smtClean="0">
                <a:latin typeface="ONE 모바일고딕 Bold" pitchFamily="2" charset="-127"/>
                <a:ea typeface="ONE 모바일고딕 Bold" pitchFamily="2" charset="-127"/>
              </a:rPr>
              <a:t>)</a:t>
            </a:r>
          </a:p>
          <a:p>
            <a:pPr>
              <a:defRPr/>
            </a:pPr>
            <a:endParaRPr lang="en-US" altLang="ko-KR" sz="1100" dirty="0">
              <a:latin typeface="ONE 모바일고딕 Bold" pitchFamily="2" charset="-127"/>
              <a:ea typeface="ONE 모바일고딕 Bold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2469" y="1813099"/>
            <a:ext cx="1263216" cy="410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/>
          <a:lstStyle/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정보</a:t>
            </a: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</a:t>
            </a: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</a:t>
            </a:r>
            <a:r>
              <a:rPr lang="ko-KR" altLang="en-US" sz="1000" dirty="0" smtClean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정보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등록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정보</a:t>
            </a: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</a:t>
            </a: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 smtClean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정보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등록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</a:p>
          <a:p>
            <a:pPr>
              <a:defRPr/>
            </a:pPr>
            <a:endParaRPr lang="ko-KR" altLang="en-US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1029034" y="1014648"/>
            <a:ext cx="68348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ONE 모바일고딕 Title" pitchFamily="2" charset="-127"/>
                <a:ea typeface="ONE 모바일고딕 Title" pitchFamily="2" charset="-127"/>
              </a:rPr>
              <a:t>프로젝트 정보</a:t>
            </a:r>
            <a:endParaRPr lang="ko-KR" altLang="en-US" sz="1100" b="1" dirty="0">
              <a:latin typeface="ONE 모바일고딕 Title" pitchFamily="2" charset="-127"/>
              <a:ea typeface="ONE 모바일고딕 Title" pitchFamily="2" charset="-127"/>
            </a:endParaRPr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1029034" y="129861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ea typeface="ONE 모바일고딕 Bold" pitchFamily="2" charset="-127"/>
              </a:rPr>
              <a:t>번호</a:t>
            </a:r>
            <a:endParaRPr lang="ko-KR" altLang="en-US" sz="1000" dirty="0">
              <a:ea typeface="ONE 모바일고딕 Bold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55067" y="1420533"/>
            <a:ext cx="360363" cy="144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>
                <a:solidFill>
                  <a:srgbClr val="002060"/>
                </a:solidFill>
                <a:ea typeface="ONE 모바일고딕 Bold"/>
              </a:rPr>
              <a:t>조회</a:t>
            </a: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1489050" y="1304489"/>
            <a:ext cx="5373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ea typeface="ONE 모바일고딕 Bold" pitchFamily="2" charset="-127"/>
              </a:rPr>
              <a:t>(</a:t>
            </a:r>
            <a:r>
              <a:rPr lang="ko-KR" altLang="en-US" sz="1000" dirty="0" smtClean="0">
                <a:ea typeface="ONE 모바일고딕 Bold" pitchFamily="2" charset="-127"/>
              </a:rPr>
              <a:t>입력</a:t>
            </a:r>
            <a:r>
              <a:rPr lang="en-US" altLang="ko-KR" sz="1000" dirty="0" smtClean="0">
                <a:ea typeface="ONE 모바일고딕 Bold" pitchFamily="2" charset="-127"/>
              </a:rPr>
              <a:t>)</a:t>
            </a:r>
            <a:endParaRPr lang="ko-KR" altLang="en-US" sz="1000" dirty="0">
              <a:ea typeface="ONE 모바일고딕 Bold" pitchFamily="2" charset="-127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2301505" y="1304863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ea typeface="ONE 모바일고딕 Bold" pitchFamily="2" charset="-127"/>
              </a:rPr>
              <a:t>이름</a:t>
            </a:r>
            <a:endParaRPr lang="ko-KR" altLang="en-US" sz="1000" dirty="0">
              <a:ea typeface="ONE 모바일고딕 Bold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70205" y="5439640"/>
            <a:ext cx="702385" cy="377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srgbClr val="002060"/>
                </a:solidFill>
                <a:ea typeface="ONE 모바일고딕 Bold"/>
              </a:rPr>
              <a:t>수정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3819" y="5432440"/>
            <a:ext cx="770021" cy="38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err="1" smtClean="0">
                <a:solidFill>
                  <a:srgbClr val="002060"/>
                </a:solidFill>
                <a:ea typeface="ONE 모바일고딕 Bold"/>
              </a:rPr>
              <a:t>작제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2742651" y="1297422"/>
            <a:ext cx="5373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ea typeface="ONE 모바일고딕 Bold" pitchFamily="2" charset="-127"/>
              </a:rPr>
              <a:t>(</a:t>
            </a:r>
            <a:r>
              <a:rPr lang="ko-KR" altLang="en-US" sz="1000" dirty="0" smtClean="0">
                <a:ea typeface="ONE 모바일고딕 Bold" pitchFamily="2" charset="-127"/>
              </a:rPr>
              <a:t>입력</a:t>
            </a:r>
            <a:r>
              <a:rPr lang="en-US" altLang="ko-KR" sz="1000" dirty="0" smtClean="0">
                <a:ea typeface="ONE 모바일고딕 Bold" pitchFamily="2" charset="-127"/>
              </a:rPr>
              <a:t>)</a:t>
            </a:r>
            <a:endParaRPr lang="ko-KR" altLang="en-US" sz="1000" dirty="0">
              <a:ea typeface="ONE 모바일고딕 Bold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151243"/>
              </p:ext>
            </p:extLst>
          </p:nvPr>
        </p:nvGraphicFramePr>
        <p:xfrm>
          <a:off x="2256273" y="1813099"/>
          <a:ext cx="560756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092">
                  <a:extLst>
                    <a:ext uri="{9D8B030D-6E8A-4147-A177-3AD203B41FA5}">
                      <a16:colId xmlns:a16="http://schemas.microsoft.com/office/drawing/2014/main" val="1379611067"/>
                    </a:ext>
                  </a:extLst>
                </a:gridCol>
                <a:gridCol w="525660">
                  <a:extLst>
                    <a:ext uri="{9D8B030D-6E8A-4147-A177-3AD203B41FA5}">
                      <a16:colId xmlns:a16="http://schemas.microsoft.com/office/drawing/2014/main" val="3605552505"/>
                    </a:ext>
                  </a:extLst>
                </a:gridCol>
                <a:gridCol w="735476">
                  <a:extLst>
                    <a:ext uri="{9D8B030D-6E8A-4147-A177-3AD203B41FA5}">
                      <a16:colId xmlns:a16="http://schemas.microsoft.com/office/drawing/2014/main" val="4006391559"/>
                    </a:ext>
                  </a:extLst>
                </a:gridCol>
                <a:gridCol w="529094">
                  <a:extLst>
                    <a:ext uri="{9D8B030D-6E8A-4147-A177-3AD203B41FA5}">
                      <a16:colId xmlns:a16="http://schemas.microsoft.com/office/drawing/2014/main" val="1372203031"/>
                    </a:ext>
                  </a:extLst>
                </a:gridCol>
                <a:gridCol w="1044641">
                  <a:extLst>
                    <a:ext uri="{9D8B030D-6E8A-4147-A177-3AD203B41FA5}">
                      <a16:colId xmlns:a16="http://schemas.microsoft.com/office/drawing/2014/main" val="3608142333"/>
                    </a:ext>
                  </a:extLst>
                </a:gridCol>
                <a:gridCol w="1036097">
                  <a:extLst>
                    <a:ext uri="{9D8B030D-6E8A-4147-A177-3AD203B41FA5}">
                      <a16:colId xmlns:a16="http://schemas.microsoft.com/office/drawing/2014/main" val="1039580587"/>
                    </a:ext>
                  </a:extLst>
                </a:gridCol>
                <a:gridCol w="691026">
                  <a:extLst>
                    <a:ext uri="{9D8B030D-6E8A-4147-A177-3AD203B41FA5}">
                      <a16:colId xmlns:a16="http://schemas.microsoft.com/office/drawing/2014/main" val="1247063078"/>
                    </a:ext>
                  </a:extLst>
                </a:gridCol>
                <a:gridCol w="633481">
                  <a:extLst>
                    <a:ext uri="{9D8B030D-6E8A-4147-A177-3AD203B41FA5}">
                      <a16:colId xmlns:a16="http://schemas.microsoft.com/office/drawing/2014/main" val="1474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고객사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시작일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종료일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투입인원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8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엘지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주문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23-12-06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23-12-07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오라클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7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2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28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7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02469" y="1813099"/>
            <a:ext cx="1263216" cy="410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/>
          <a:lstStyle/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정보</a:t>
            </a: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</a:t>
            </a: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</a:t>
            </a:r>
            <a:r>
              <a:rPr lang="ko-KR" altLang="en-US" sz="1000" dirty="0" smtClean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정보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등록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정보</a:t>
            </a: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</a:t>
            </a: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 smtClean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정보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등록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</a:p>
          <a:p>
            <a:pPr>
              <a:defRPr/>
            </a:pPr>
            <a:endParaRPr lang="ko-KR" altLang="en-US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1029034" y="1014648"/>
            <a:ext cx="68348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ONE 모바일고딕 Title" pitchFamily="2" charset="-127"/>
                <a:ea typeface="ONE 모바일고딕 Title" pitchFamily="2" charset="-127"/>
              </a:rPr>
              <a:t>프로젝트 상세정보</a:t>
            </a:r>
            <a:endParaRPr lang="ko-KR" altLang="en-US" sz="1100" b="1" dirty="0">
              <a:latin typeface="ONE 모바일고딕 Title" pitchFamily="2" charset="-127"/>
              <a:ea typeface="ONE 모바일고딕 Title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70205" y="5439640"/>
            <a:ext cx="702385" cy="377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srgbClr val="002060"/>
                </a:solidFill>
                <a:ea typeface="ONE 모바일고딕 Bold"/>
              </a:rPr>
              <a:t>수정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3819" y="5432440"/>
            <a:ext cx="770021" cy="38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err="1" smtClean="0">
                <a:solidFill>
                  <a:srgbClr val="002060"/>
                </a:solidFill>
                <a:ea typeface="ONE 모바일고딕 Bold"/>
              </a:rPr>
              <a:t>작제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87294" y="1869240"/>
            <a:ext cx="2772075" cy="235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98007" y="1869240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이름</a:t>
            </a:r>
            <a:endParaRPr lang="ko-KR" altLang="en-US" sz="1200" b="1" dirty="0"/>
          </a:p>
        </p:txBody>
      </p:sp>
      <p:sp>
        <p:nvSpPr>
          <p:cNvPr id="19" name="직사각형 18"/>
          <p:cNvSpPr/>
          <p:nvPr/>
        </p:nvSpPr>
        <p:spPr>
          <a:xfrm>
            <a:off x="3087294" y="2332535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44190" y="2291957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종료일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87218" y="2305899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98006" y="2310055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시작일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60585" y="2555635"/>
            <a:ext cx="846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 smtClean="0"/>
              <a:t>투입인원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48656" y="1829106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 smtClean="0"/>
              <a:t>고객사</a:t>
            </a:r>
            <a:endParaRPr lang="ko-KR" altLang="en-US" sz="1200" b="1" dirty="0"/>
          </a:p>
        </p:txBody>
      </p:sp>
      <p:sp>
        <p:nvSpPr>
          <p:cNvPr id="25" name="직사각형 24"/>
          <p:cNvSpPr/>
          <p:nvPr/>
        </p:nvSpPr>
        <p:spPr>
          <a:xfrm>
            <a:off x="6575792" y="2118418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93458" y="2694135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기술</a:t>
            </a:r>
            <a:endParaRPr lang="ko-KR" altLang="en-US" sz="1200" b="1" dirty="0"/>
          </a:p>
        </p:txBody>
      </p:sp>
      <p:sp>
        <p:nvSpPr>
          <p:cNvPr id="27" name="직사각형 26"/>
          <p:cNvSpPr/>
          <p:nvPr/>
        </p:nvSpPr>
        <p:spPr>
          <a:xfrm>
            <a:off x="3029589" y="2722328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709252" y="2715609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88915" y="2702062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36720" y="2834630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398006" y="3194977"/>
            <a:ext cx="10144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smtClean="0"/>
              <a:t>참여인원</a:t>
            </a:r>
            <a:endParaRPr lang="ko-KR" altLang="en-US" sz="12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50372"/>
              </p:ext>
            </p:extLst>
          </p:nvPr>
        </p:nvGraphicFramePr>
        <p:xfrm>
          <a:off x="2493458" y="3489777"/>
          <a:ext cx="5370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73">
                  <a:extLst>
                    <a:ext uri="{9D8B030D-6E8A-4147-A177-3AD203B41FA5}">
                      <a16:colId xmlns:a16="http://schemas.microsoft.com/office/drawing/2014/main" val="41807494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2039792611"/>
                    </a:ext>
                  </a:extLst>
                </a:gridCol>
                <a:gridCol w="744718">
                  <a:extLst>
                    <a:ext uri="{9D8B030D-6E8A-4147-A177-3AD203B41FA5}">
                      <a16:colId xmlns:a16="http://schemas.microsoft.com/office/drawing/2014/main" val="1534732896"/>
                    </a:ext>
                  </a:extLst>
                </a:gridCol>
                <a:gridCol w="942680">
                  <a:extLst>
                    <a:ext uri="{9D8B030D-6E8A-4147-A177-3AD203B41FA5}">
                      <a16:colId xmlns:a16="http://schemas.microsoft.com/office/drawing/2014/main" val="2573066298"/>
                    </a:ext>
                  </a:extLst>
                </a:gridCol>
                <a:gridCol w="980388">
                  <a:extLst>
                    <a:ext uri="{9D8B030D-6E8A-4147-A177-3AD203B41FA5}">
                      <a16:colId xmlns:a16="http://schemas.microsoft.com/office/drawing/2014/main" val="4237771881"/>
                    </a:ext>
                  </a:extLst>
                </a:gridCol>
                <a:gridCol w="1170811">
                  <a:extLst>
                    <a:ext uri="{9D8B030D-6E8A-4147-A177-3AD203B41FA5}">
                      <a16:colId xmlns:a16="http://schemas.microsoft.com/office/drawing/2014/main" val="193455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ㅁ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a typeface="ONE 모바일고딕 Title"/>
                        </a:rPr>
                        <a:t>이름</a:t>
                      </a:r>
                      <a:endParaRPr lang="ko-KR" altLang="en-US" sz="1000" dirty="0">
                        <a:ea typeface="ONE 모바일고딕 Tit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ea typeface="ONE 모바일고딕 Title"/>
                        </a:rPr>
                        <a:t>직급</a:t>
                      </a:r>
                      <a:endParaRPr lang="ko-KR" altLang="en-US" sz="1000" dirty="0">
                        <a:ea typeface="ONE 모바일고딕 Tit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ea typeface="ONE 모바일고딕 Title"/>
                        </a:rPr>
                        <a:t>전화번호</a:t>
                      </a:r>
                      <a:endParaRPr lang="ko-KR" altLang="en-US" sz="1000" dirty="0">
                        <a:ea typeface="ONE 모바일고딕 Tit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a typeface="ONE 모바일고딕 Title"/>
                        </a:rPr>
                        <a:t>기술</a:t>
                      </a:r>
                      <a:endParaRPr lang="ko-KR" altLang="en-US" sz="1000" dirty="0">
                        <a:ea typeface="ONE 모바일고딕 Tit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a typeface="ONE 모바일고딕 Title"/>
                        </a:rPr>
                        <a:t>입사일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92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정명현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오라클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231206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20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00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79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4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02469" y="1813099"/>
            <a:ext cx="1263216" cy="410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/>
          <a:lstStyle/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정보</a:t>
            </a: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</a:t>
            </a: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</a:t>
            </a:r>
            <a:r>
              <a:rPr lang="ko-KR" altLang="en-US" sz="1000" dirty="0" smtClean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정보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등록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정보</a:t>
            </a: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</a:t>
            </a: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 smtClean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정보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등록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</a:p>
          <a:p>
            <a:pPr>
              <a:defRPr/>
            </a:pPr>
            <a:endParaRPr lang="ko-KR" altLang="en-US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1029034" y="1014648"/>
            <a:ext cx="68348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ONE 모바일고딕 Title" pitchFamily="2" charset="-127"/>
                <a:ea typeface="ONE 모바일고딕 Title" pitchFamily="2" charset="-127"/>
              </a:rPr>
              <a:t>프로젝트 수정</a:t>
            </a:r>
            <a:endParaRPr lang="ko-KR" altLang="en-US" sz="1100" b="1" dirty="0">
              <a:latin typeface="ONE 모바일고딕 Title" pitchFamily="2" charset="-127"/>
              <a:ea typeface="ONE 모바일고딕 Title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70205" y="5439640"/>
            <a:ext cx="702385" cy="377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srgbClr val="002060"/>
                </a:solidFill>
                <a:ea typeface="ONE 모바일고딕 Bold"/>
              </a:rPr>
              <a:t>수정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3819" y="5432440"/>
            <a:ext cx="770021" cy="38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err="1" smtClean="0">
                <a:solidFill>
                  <a:srgbClr val="002060"/>
                </a:solidFill>
                <a:ea typeface="ONE 모바일고딕 Bold"/>
              </a:rPr>
              <a:t>작제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87294" y="1869240"/>
            <a:ext cx="2772075" cy="235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98007" y="1869240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이름</a:t>
            </a:r>
            <a:endParaRPr lang="ko-KR" altLang="en-US" sz="1200" b="1" dirty="0"/>
          </a:p>
        </p:txBody>
      </p:sp>
      <p:sp>
        <p:nvSpPr>
          <p:cNvPr id="19" name="직사각형 18"/>
          <p:cNvSpPr/>
          <p:nvPr/>
        </p:nvSpPr>
        <p:spPr>
          <a:xfrm>
            <a:off x="3087294" y="2332535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44190" y="2291957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종료일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87218" y="2305899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98006" y="2310055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시작일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60585" y="2555635"/>
            <a:ext cx="846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 smtClean="0"/>
              <a:t>투입인원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48656" y="1829106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 smtClean="0"/>
              <a:t>고객사</a:t>
            </a:r>
            <a:endParaRPr lang="ko-KR" altLang="en-US" sz="1200" b="1" dirty="0"/>
          </a:p>
        </p:txBody>
      </p:sp>
      <p:sp>
        <p:nvSpPr>
          <p:cNvPr id="25" name="직사각형 24"/>
          <p:cNvSpPr/>
          <p:nvPr/>
        </p:nvSpPr>
        <p:spPr>
          <a:xfrm>
            <a:off x="6575792" y="2118418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93458" y="2694135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기술</a:t>
            </a:r>
            <a:endParaRPr lang="ko-KR" altLang="en-US" sz="1200" b="1" dirty="0"/>
          </a:p>
        </p:txBody>
      </p:sp>
      <p:sp>
        <p:nvSpPr>
          <p:cNvPr id="27" name="직사각형 26"/>
          <p:cNvSpPr/>
          <p:nvPr/>
        </p:nvSpPr>
        <p:spPr>
          <a:xfrm>
            <a:off x="3029589" y="2722328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709252" y="2715609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88915" y="2702062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148135" y="2683710"/>
            <a:ext cx="728106" cy="236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srgbClr val="002060"/>
                </a:solidFill>
                <a:ea typeface="ONE 모바일고딕 Bold"/>
              </a:rPr>
              <a:t>추가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36720" y="2834630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398006" y="3194977"/>
            <a:ext cx="10144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smtClean="0"/>
              <a:t>참여인원</a:t>
            </a:r>
            <a:endParaRPr lang="ko-KR" altLang="en-US" sz="12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493458" y="3489777"/>
          <a:ext cx="5370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73">
                  <a:extLst>
                    <a:ext uri="{9D8B030D-6E8A-4147-A177-3AD203B41FA5}">
                      <a16:colId xmlns:a16="http://schemas.microsoft.com/office/drawing/2014/main" val="41807494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2039792611"/>
                    </a:ext>
                  </a:extLst>
                </a:gridCol>
                <a:gridCol w="744718">
                  <a:extLst>
                    <a:ext uri="{9D8B030D-6E8A-4147-A177-3AD203B41FA5}">
                      <a16:colId xmlns:a16="http://schemas.microsoft.com/office/drawing/2014/main" val="1534732896"/>
                    </a:ext>
                  </a:extLst>
                </a:gridCol>
                <a:gridCol w="942680">
                  <a:extLst>
                    <a:ext uri="{9D8B030D-6E8A-4147-A177-3AD203B41FA5}">
                      <a16:colId xmlns:a16="http://schemas.microsoft.com/office/drawing/2014/main" val="2573066298"/>
                    </a:ext>
                  </a:extLst>
                </a:gridCol>
                <a:gridCol w="980388">
                  <a:extLst>
                    <a:ext uri="{9D8B030D-6E8A-4147-A177-3AD203B41FA5}">
                      <a16:colId xmlns:a16="http://schemas.microsoft.com/office/drawing/2014/main" val="4237771881"/>
                    </a:ext>
                  </a:extLst>
                </a:gridCol>
                <a:gridCol w="1170811">
                  <a:extLst>
                    <a:ext uri="{9D8B030D-6E8A-4147-A177-3AD203B41FA5}">
                      <a16:colId xmlns:a16="http://schemas.microsoft.com/office/drawing/2014/main" val="193455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ㅁ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a typeface="ONE 모바일고딕 Title"/>
                        </a:rPr>
                        <a:t>이름</a:t>
                      </a:r>
                      <a:endParaRPr lang="ko-KR" altLang="en-US" sz="1000" dirty="0">
                        <a:ea typeface="ONE 모바일고딕 Tit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ea typeface="ONE 모바일고딕 Title"/>
                        </a:rPr>
                        <a:t>직급</a:t>
                      </a:r>
                      <a:endParaRPr lang="ko-KR" altLang="en-US" sz="1000" dirty="0">
                        <a:ea typeface="ONE 모바일고딕 Tit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ea typeface="ONE 모바일고딕 Title"/>
                        </a:rPr>
                        <a:t>전화번호</a:t>
                      </a:r>
                      <a:endParaRPr lang="ko-KR" altLang="en-US" sz="1000" dirty="0">
                        <a:ea typeface="ONE 모바일고딕 Tit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a typeface="ONE 모바일고딕 Title"/>
                        </a:rPr>
                        <a:t>기술</a:t>
                      </a:r>
                      <a:endParaRPr lang="ko-KR" altLang="en-US" sz="1000" dirty="0">
                        <a:ea typeface="ONE 모바일고딕 Tit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a typeface="ONE 모바일고딕 Title"/>
                        </a:rPr>
                        <a:t>입사일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92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정명현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오라클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231206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20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00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7934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272590" y="3194977"/>
            <a:ext cx="689352" cy="267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srgbClr val="002060"/>
                </a:solidFill>
                <a:ea typeface="ONE 모바일고딕 Bold"/>
              </a:rPr>
              <a:t>수정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82384" y="3186376"/>
            <a:ext cx="728106" cy="236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srgbClr val="002060"/>
                </a:solidFill>
                <a:ea typeface="ONE 모바일고딕 Bold"/>
              </a:rPr>
              <a:t>추가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80220" y="3194977"/>
            <a:ext cx="750769" cy="247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err="1" smtClean="0">
                <a:solidFill>
                  <a:srgbClr val="002060"/>
                </a:solidFill>
                <a:ea typeface="ONE 모바일고딕 Bold"/>
              </a:rPr>
              <a:t>작제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</p:spTree>
    <p:extLst>
      <p:ext uri="{BB962C8B-B14F-4D97-AF65-F5344CB8AC3E}">
        <p14:creationId xmlns:p14="http://schemas.microsoft.com/office/powerpoint/2010/main" val="27913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02469" y="1813099"/>
            <a:ext cx="1263216" cy="410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/>
          <a:lstStyle/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정보</a:t>
            </a: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</a:t>
            </a: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</a:t>
            </a:r>
            <a:r>
              <a:rPr lang="ko-KR" altLang="en-US" sz="1000" dirty="0" smtClean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정보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사원 등록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ko-KR" altLang="en-US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정보</a:t>
            </a: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</a:t>
            </a: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</a:t>
            </a:r>
            <a:r>
              <a:rPr lang="ko-KR" altLang="en-US" sz="1000" dirty="0" smtClean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등록</a:t>
            </a:r>
            <a:endParaRPr lang="en-US" altLang="ko-KR" sz="1000" dirty="0" smtClean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- </a:t>
            </a:r>
            <a:r>
              <a:rPr lang="ko-KR" altLang="en-US" sz="1000" dirty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</a:t>
            </a:r>
            <a:r>
              <a:rPr lang="ko-KR" altLang="en-US" sz="1000" dirty="0" smtClean="0">
                <a:solidFill>
                  <a:srgbClr val="FFFF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등록</a:t>
            </a: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endParaRPr lang="en-US" altLang="ko-KR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>
              <a:defRPr/>
            </a:pPr>
            <a:r>
              <a:rPr lang="en-US" altLang="ko-KR" sz="1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</a:p>
          <a:p>
            <a:pPr>
              <a:defRPr/>
            </a:pPr>
            <a:endParaRPr lang="ko-KR" altLang="en-US" sz="1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1029034" y="1014648"/>
            <a:ext cx="68348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ONE 모바일고딕 Title" pitchFamily="2" charset="-127"/>
                <a:ea typeface="ONE 모바일고딕 Title" pitchFamily="2" charset="-127"/>
              </a:rPr>
              <a:t>프로젝트 등록</a:t>
            </a:r>
            <a:endParaRPr lang="ko-KR" altLang="en-US" sz="1100" b="1" dirty="0">
              <a:latin typeface="ONE 모바일고딕 Title" pitchFamily="2" charset="-127"/>
              <a:ea typeface="ONE 모바일고딕 Title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7691" y="5404159"/>
            <a:ext cx="770021" cy="38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srgbClr val="002060"/>
                </a:solidFill>
                <a:ea typeface="ONE 모바일고딕 Bold"/>
              </a:rPr>
              <a:t>등록</a:t>
            </a:r>
            <a:endParaRPr lang="ko-KR" altLang="en-US" sz="1100" dirty="0">
              <a:solidFill>
                <a:srgbClr val="002060"/>
              </a:solidFill>
              <a:ea typeface="ONE 모바일고딕 Bold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87294" y="1869240"/>
            <a:ext cx="2772075" cy="235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98007" y="1869240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이름</a:t>
            </a:r>
            <a:endParaRPr lang="ko-KR" altLang="en-US" sz="1200" b="1" dirty="0"/>
          </a:p>
        </p:txBody>
      </p:sp>
      <p:sp>
        <p:nvSpPr>
          <p:cNvPr id="19" name="직사각형 18"/>
          <p:cNvSpPr/>
          <p:nvPr/>
        </p:nvSpPr>
        <p:spPr>
          <a:xfrm>
            <a:off x="3087294" y="2332535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44190" y="2291957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종료일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87218" y="2305899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98006" y="2310055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시작일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60585" y="2555635"/>
            <a:ext cx="846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 smtClean="0"/>
              <a:t>투입인원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48656" y="1829106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 smtClean="0"/>
              <a:t>고객사</a:t>
            </a:r>
            <a:endParaRPr lang="ko-KR" altLang="en-US" sz="1200" b="1" dirty="0"/>
          </a:p>
        </p:txBody>
      </p:sp>
      <p:sp>
        <p:nvSpPr>
          <p:cNvPr id="25" name="직사각형 24"/>
          <p:cNvSpPr/>
          <p:nvPr/>
        </p:nvSpPr>
        <p:spPr>
          <a:xfrm>
            <a:off x="6575792" y="2118418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93458" y="2694135"/>
            <a:ext cx="689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/>
              <a:t>기술</a:t>
            </a:r>
            <a:endParaRPr lang="ko-KR" altLang="en-US" sz="1200" b="1" dirty="0"/>
          </a:p>
        </p:txBody>
      </p:sp>
      <p:sp>
        <p:nvSpPr>
          <p:cNvPr id="27" name="직사각형 26"/>
          <p:cNvSpPr/>
          <p:nvPr/>
        </p:nvSpPr>
        <p:spPr>
          <a:xfrm>
            <a:off x="3029589" y="2722328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709252" y="2715609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88915" y="2702062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536720" y="2834630"/>
            <a:ext cx="596766" cy="19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398006" y="3194977"/>
            <a:ext cx="10144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smtClean="0"/>
              <a:t>참여인원</a:t>
            </a:r>
            <a:endParaRPr lang="ko-KR" altLang="en-US" sz="1200" b="1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43185"/>
              </p:ext>
            </p:extLst>
          </p:nvPr>
        </p:nvGraphicFramePr>
        <p:xfrm>
          <a:off x="2493458" y="3489777"/>
          <a:ext cx="5370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73">
                  <a:extLst>
                    <a:ext uri="{9D8B030D-6E8A-4147-A177-3AD203B41FA5}">
                      <a16:colId xmlns:a16="http://schemas.microsoft.com/office/drawing/2014/main" val="41807494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2039792611"/>
                    </a:ext>
                  </a:extLst>
                </a:gridCol>
                <a:gridCol w="744718">
                  <a:extLst>
                    <a:ext uri="{9D8B030D-6E8A-4147-A177-3AD203B41FA5}">
                      <a16:colId xmlns:a16="http://schemas.microsoft.com/office/drawing/2014/main" val="1534732896"/>
                    </a:ext>
                  </a:extLst>
                </a:gridCol>
                <a:gridCol w="942680">
                  <a:extLst>
                    <a:ext uri="{9D8B030D-6E8A-4147-A177-3AD203B41FA5}">
                      <a16:colId xmlns:a16="http://schemas.microsoft.com/office/drawing/2014/main" val="2573066298"/>
                    </a:ext>
                  </a:extLst>
                </a:gridCol>
                <a:gridCol w="980388">
                  <a:extLst>
                    <a:ext uri="{9D8B030D-6E8A-4147-A177-3AD203B41FA5}">
                      <a16:colId xmlns:a16="http://schemas.microsoft.com/office/drawing/2014/main" val="4237771881"/>
                    </a:ext>
                  </a:extLst>
                </a:gridCol>
                <a:gridCol w="1170811">
                  <a:extLst>
                    <a:ext uri="{9D8B030D-6E8A-4147-A177-3AD203B41FA5}">
                      <a16:colId xmlns:a16="http://schemas.microsoft.com/office/drawing/2014/main" val="193455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ㅁ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a typeface="ONE 모바일고딕 Title"/>
                        </a:rPr>
                        <a:t>이름</a:t>
                      </a:r>
                      <a:endParaRPr lang="ko-KR" altLang="en-US" sz="1000" dirty="0">
                        <a:ea typeface="ONE 모바일고딕 Tit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ea typeface="ONE 모바일고딕 Title"/>
                        </a:rPr>
                        <a:t>직급</a:t>
                      </a:r>
                      <a:endParaRPr lang="ko-KR" altLang="en-US" sz="1000" dirty="0">
                        <a:ea typeface="ONE 모바일고딕 Tit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ea typeface="ONE 모바일고딕 Title"/>
                        </a:rPr>
                        <a:t>전화번호</a:t>
                      </a:r>
                      <a:endParaRPr lang="ko-KR" altLang="en-US" sz="1000" dirty="0">
                        <a:ea typeface="ONE 모바일고딕 Tit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a typeface="ONE 모바일고딕 Title"/>
                        </a:rPr>
                        <a:t>기술</a:t>
                      </a:r>
                      <a:endParaRPr lang="ko-KR" altLang="en-US" sz="1000" dirty="0">
                        <a:ea typeface="ONE 모바일고딕 Titl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a typeface="ONE 모바일고딕 Title"/>
                        </a:rPr>
                        <a:t>입사일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92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정명현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오라클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231206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20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00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79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8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523</Words>
  <Application>Microsoft Office PowerPoint</Application>
  <PresentationFormat>와이드스크린</PresentationFormat>
  <Paragraphs>330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ONE 모바일고딕 Bold</vt:lpstr>
      <vt:lpstr>ONE 모바일고딕 Title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BASIC</cp:lastModifiedBy>
  <cp:revision>14</cp:revision>
  <dcterms:created xsi:type="dcterms:W3CDTF">2023-12-05T12:07:32Z</dcterms:created>
  <dcterms:modified xsi:type="dcterms:W3CDTF">2023-12-06T01:53:30Z</dcterms:modified>
</cp:coreProperties>
</file>