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CFF-93EE-404D-8D25-F9B9F52743C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1AEE-AC02-47FA-ADD9-7601B3B60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5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CFF-93EE-404D-8D25-F9B9F52743C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1AEE-AC02-47FA-ADD9-7601B3B60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5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CFF-93EE-404D-8D25-F9B9F52743C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1AEE-AC02-47FA-ADD9-7601B3B60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40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CFF-93EE-404D-8D25-F9B9F52743C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1AEE-AC02-47FA-ADD9-7601B3B60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2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CFF-93EE-404D-8D25-F9B9F52743C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1AEE-AC02-47FA-ADD9-7601B3B60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5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CFF-93EE-404D-8D25-F9B9F52743C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1AEE-AC02-47FA-ADD9-7601B3B60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0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CFF-93EE-404D-8D25-F9B9F52743C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1AEE-AC02-47FA-ADD9-7601B3B60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CFF-93EE-404D-8D25-F9B9F52743C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1AEE-AC02-47FA-ADD9-7601B3B60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1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CFF-93EE-404D-8D25-F9B9F52743C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1AEE-AC02-47FA-ADD9-7601B3B60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0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CFF-93EE-404D-8D25-F9B9F52743C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1AEE-AC02-47FA-ADD9-7601B3B60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2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CFF-93EE-404D-8D25-F9B9F52743C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1AEE-AC02-47FA-ADD9-7601B3B60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4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1CCFF-93EE-404D-8D25-F9B9F52743C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11AEE-AC02-47FA-ADD9-7601B3B60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0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85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1" y="664309"/>
            <a:ext cx="5715798" cy="5715798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8101" y="664309"/>
          <a:ext cx="5715798" cy="5715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633"/>
                <a:gridCol w="952633"/>
                <a:gridCol w="952633"/>
                <a:gridCol w="952633"/>
                <a:gridCol w="952633"/>
                <a:gridCol w="952633"/>
              </a:tblGrid>
              <a:tr h="952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0,0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0,1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0,3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0,5</a:t>
                      </a:r>
                      <a:endParaRPr lang="ko-KR" altLang="en-US" dirty="0"/>
                    </a:p>
                  </a:txBody>
                  <a:tcPr/>
                </a:tc>
              </a:tr>
              <a:tr h="952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1,5</a:t>
                      </a:r>
                      <a:endParaRPr lang="ko-KR" altLang="en-US" dirty="0"/>
                    </a:p>
                  </a:txBody>
                  <a:tcPr/>
                </a:tc>
              </a:tr>
              <a:tr h="952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2,0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2,1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2,3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2,5</a:t>
                      </a:r>
                      <a:endParaRPr lang="ko-KR" altLang="en-US" dirty="0"/>
                    </a:p>
                  </a:txBody>
                  <a:tcPr/>
                </a:tc>
              </a:tr>
              <a:tr h="952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3,0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3,1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3,3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3,5</a:t>
                      </a:r>
                      <a:endParaRPr lang="ko-KR" altLang="en-US" dirty="0"/>
                    </a:p>
                  </a:txBody>
                  <a:tcPr/>
                </a:tc>
              </a:tr>
              <a:tr h="952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4,0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4,1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4,3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4,5</a:t>
                      </a:r>
                      <a:endParaRPr lang="ko-KR" altLang="en-US" dirty="0"/>
                    </a:p>
                  </a:txBody>
                  <a:tcPr/>
                </a:tc>
              </a:tr>
              <a:tr h="952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5,0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5,1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5,3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5,5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1" y="664309"/>
            <a:ext cx="5715798" cy="57157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3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hylee</dc:creator>
  <cp:lastModifiedBy>hylee</cp:lastModifiedBy>
  <cp:revision>1</cp:revision>
  <dcterms:created xsi:type="dcterms:W3CDTF">2021-06-09T06:22:30Z</dcterms:created>
  <dcterms:modified xsi:type="dcterms:W3CDTF">2021-06-09T06:23:18Z</dcterms:modified>
</cp:coreProperties>
</file>