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EAF"/>
    <a:srgbClr val="06E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7689-95DD-5D9C-4A28-A551B552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B8A9E-D67B-76D2-906D-D10DAA6A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CF33-DE3B-7F5F-4121-126324F1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837-DFA7-482D-8420-3A6C9C2800F9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5AA99-9CCD-07F2-6783-C01B3AB3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F9F2E-1997-039C-DF20-D539C9C9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07D-7772-4059-AE36-91F15813D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0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8C01-D797-EE6C-2943-3320C618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12C9F-31D9-5D5E-F723-8D356FF15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433BC-2DA5-115D-34D2-377CA90E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837-DFA7-482D-8420-3A6C9C2800F9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9744-E3B5-636D-3957-06997D10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396AD-A2E4-AE69-D554-D437B719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07D-7772-4059-AE36-91F15813D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2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11F5B-0409-61F6-411D-211D9CB00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A8699-0745-A2A1-8376-2439203EA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5650B-268B-1A57-72E1-46794245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837-DFA7-482D-8420-3A6C9C2800F9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8BAD-85CD-8423-7AD3-267B8422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660D5-C6D9-4852-AB37-51C4B59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07D-7772-4059-AE36-91F15813D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0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09E9-62D4-6988-3C26-4621CA66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CAA8-8970-A120-A99C-0FD10CDB8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A4564-767C-523B-E59A-B34B0AAD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837-DFA7-482D-8420-3A6C9C2800F9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9E78E-C08C-9C00-8030-021C53E7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F10AB-B207-A9BD-8DCE-00C8FBAD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07D-7772-4059-AE36-91F15813D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6330-B75F-7D97-076B-B7D504FF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64C58-2AF3-FAA9-1C65-E22FEE7D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2615-235D-CF0B-0F47-ECD1842A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837-DFA7-482D-8420-3A6C9C2800F9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0D161-D67D-F727-FC76-70B638A5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7A870-F28F-BC36-2D49-B015B508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07D-7772-4059-AE36-91F15813D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2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1030-9F98-1491-D502-2F23F7C8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FE15-47EC-0552-AD75-EA43A0809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FB356-2D9D-5888-A6B5-945EBA2EA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3C38-AA53-4E06-4609-56E831EB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837-DFA7-482D-8420-3A6C9C2800F9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25368-C4B5-4DFD-E952-4B21844F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408F8-0017-5179-1E68-6BF7FC72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07D-7772-4059-AE36-91F15813D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1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157E-94FA-30D2-A26C-A1378896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9C2AF-4D24-89E3-490A-A5589262A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32B56-CEE6-D328-46CF-D59757DB9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0E77A-B889-2820-DD4E-BA4859625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31928-C39F-07D5-4FB3-3625500C6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D332E-D37B-0869-6858-C02273F3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837-DFA7-482D-8420-3A6C9C2800F9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E6B6-2D54-954D-45E8-0C68F91C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EB341-AB4D-8CA4-1609-C44E8A7B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07D-7772-4059-AE36-91F15813D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0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A140-2352-28F4-F6B6-264371D2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8AF86-86B5-B559-0D09-8662A595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837-DFA7-482D-8420-3A6C9C2800F9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931AC-1B21-D6E4-5B03-219E96F7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0A126-C0A9-CD0F-8F40-A87DC5EA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07D-7772-4059-AE36-91F15813D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7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A1BA3-013E-8A34-4773-4D57D4D6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837-DFA7-482D-8420-3A6C9C2800F9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4E985-DE4F-2BE1-0264-2E73A127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2FCF5-9565-E687-3EFE-1100C6BF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07D-7772-4059-AE36-91F15813D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1056-D055-75F9-19FD-21527319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0EA8-4BEA-A551-24CE-E319D5125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F52D2-1F87-E85B-18C3-556E84085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BF29-E617-2BA0-7279-0F9E6096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837-DFA7-482D-8420-3A6C9C2800F9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CB41D-BC87-CEC5-1A12-53DCEE71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E8394-3AB5-1788-6D9B-3741005B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07D-7772-4059-AE36-91F15813D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6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8EDF-E7E5-9581-88F5-317E7673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63B45-71EF-CA06-FCFE-E3C2AD964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1A62D-E3FD-046B-3133-1C3442A50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7EB07-5511-DB80-C41B-3BCDC6A1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837-DFA7-482D-8420-3A6C9C2800F9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39756-E40E-825B-8B69-ED768B4F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2A01F-D5A1-D067-DFB5-D4049A6B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07D-7772-4059-AE36-91F15813D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9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290A3-1D10-395C-C878-061333C3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CF995-C0FE-D904-9F40-7DBD242A0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9CF1F-D793-98F2-39C5-7DF1751FA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3837-DFA7-482D-8420-3A6C9C2800F9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FEC2-2E98-C458-FE0E-741833D9A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EC2D9-6F49-1A86-396F-564202750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A07D-7772-4059-AE36-91F15813D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2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www.electrokit.com/uploads/productfile/41018/MDD3A%20Datasheet.pdf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333AE4-0647-49E2-89AF-36D8701072FA}"/>
              </a:ext>
            </a:extLst>
          </p:cNvPr>
          <p:cNvSpPr txBox="1"/>
          <p:nvPr/>
        </p:nvSpPr>
        <p:spPr>
          <a:xfrm>
            <a:off x="49700" y="145052"/>
            <a:ext cx="6097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www.electrokit.com</a:t>
            </a:r>
            <a:r>
              <a:rPr lang="en-US" sz="1200" dirty="0">
                <a:hlinkClick r:id="rId2"/>
              </a:rPr>
              <a:t>/uploads/</a:t>
            </a:r>
            <a:r>
              <a:rPr lang="en-US" sz="1200" dirty="0" err="1">
                <a:hlinkClick r:id="rId2"/>
              </a:rPr>
              <a:t>productfile</a:t>
            </a:r>
            <a:r>
              <a:rPr lang="en-US" sz="1200" dirty="0">
                <a:hlinkClick r:id="rId2"/>
              </a:rPr>
              <a:t>/41018/</a:t>
            </a:r>
            <a:r>
              <a:rPr lang="en-US" sz="1200" dirty="0" err="1">
                <a:hlinkClick r:id="rId2"/>
              </a:rPr>
              <a:t>MDD3A%20Datasheet.pdf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7F991-40D7-4481-BC9C-961C03981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133" y="606717"/>
            <a:ext cx="4337956" cy="2665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A487B-2AA7-F747-48BE-D193FD2BD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3319" y="0"/>
            <a:ext cx="5082342" cy="40381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68D675-2B73-C095-DC98-6D9DFB1E5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0" y="4161632"/>
            <a:ext cx="5405079" cy="2542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5E8390-A9EC-202B-8376-F3E5C22ADD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319" y="4045785"/>
            <a:ext cx="5581880" cy="28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6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A4A4B6A-2EBC-5561-106F-9CBBFD9AE695}"/>
              </a:ext>
            </a:extLst>
          </p:cNvPr>
          <p:cNvSpPr/>
          <p:nvPr/>
        </p:nvSpPr>
        <p:spPr>
          <a:xfrm>
            <a:off x="6432952" y="558580"/>
            <a:ext cx="5724644" cy="15490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8E6CB6-5A6E-89EF-8AAF-66B012EABD2F}"/>
              </a:ext>
            </a:extLst>
          </p:cNvPr>
          <p:cNvSpPr/>
          <p:nvPr/>
        </p:nvSpPr>
        <p:spPr>
          <a:xfrm>
            <a:off x="6432952" y="2469942"/>
            <a:ext cx="5724644" cy="547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E23101-78E9-9B77-5AEC-B670007769D8}"/>
              </a:ext>
            </a:extLst>
          </p:cNvPr>
          <p:cNvSpPr/>
          <p:nvPr/>
        </p:nvSpPr>
        <p:spPr>
          <a:xfrm>
            <a:off x="6432952" y="3763170"/>
            <a:ext cx="3541042" cy="364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91A9B8-4BBD-D0CC-887A-6A627D73B2AD}"/>
              </a:ext>
            </a:extLst>
          </p:cNvPr>
          <p:cNvSpPr/>
          <p:nvPr/>
        </p:nvSpPr>
        <p:spPr>
          <a:xfrm>
            <a:off x="6432952" y="4435236"/>
            <a:ext cx="3541042" cy="364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3F6B0A-F34C-6720-2E66-59ECE7AF1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7" t="3716" r="34207" b="10744"/>
          <a:stretch/>
        </p:blipFill>
        <p:spPr bwMode="auto">
          <a:xfrm>
            <a:off x="192970" y="2828221"/>
            <a:ext cx="2826382" cy="390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C69160-012E-A168-DEC6-85B1C15F27BA}"/>
              </a:ext>
            </a:extLst>
          </p:cNvPr>
          <p:cNvSpPr txBox="1"/>
          <p:nvPr/>
        </p:nvSpPr>
        <p:spPr>
          <a:xfrm>
            <a:off x="6467356" y="600766"/>
            <a:ext cx="5724644" cy="31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MotorInterfaceType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5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Full 4 wires (2-phase)</a:t>
            </a:r>
            <a:endParaRPr lang="en-US" sz="105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MP1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5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05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//M1A</a:t>
            </a:r>
            <a:endParaRPr lang="en-US" sz="105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MP2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5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05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//M1B</a:t>
            </a:r>
            <a:endParaRPr lang="en-US" sz="105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MP3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5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//M2A</a:t>
            </a:r>
            <a:endParaRPr lang="en-US" sz="105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MP4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05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//M2B</a:t>
            </a:r>
            <a:endParaRPr lang="en-US" sz="105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//Steps per revolution  2phase stepper stage(gear ratio :60)</a:t>
            </a:r>
            <a:b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AccelStepper </a:t>
            </a:r>
            <a:r>
              <a:rPr lang="en-US" sz="1050" b="1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AccelStepper</a:t>
            </a:r>
            <a:r>
              <a:rPr lang="en-US" sz="105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MotorInterfaceType, MP1, MP2, MP3, MP4</a:t>
            </a:r>
          </a:p>
          <a:p>
            <a:r>
              <a:rPr lang="en-US" sz="105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SPR = </a:t>
            </a:r>
            <a:r>
              <a:rPr lang="en-US" sz="105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12000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5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rev = </a:t>
            </a:r>
            <a:r>
              <a:rPr lang="en-US" sz="105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05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SPR/</a:t>
            </a:r>
            <a:r>
              <a:rPr lang="en-US" sz="105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sz="105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05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300" dirty="0"/>
          </a:p>
          <a:p>
            <a:r>
              <a:rPr lang="en-US" sz="1050" dirty="0"/>
              <a:t>     1</a:t>
            </a:r>
            <a:r>
              <a:rPr lang="ko-KR" altLang="en-US" sz="1050" dirty="0"/>
              <a:t>회전    </a:t>
            </a:r>
            <a:r>
              <a:rPr lang="en-US" altLang="ko-KR" sz="1050" dirty="0"/>
              <a:t>: </a:t>
            </a:r>
            <a:r>
              <a:rPr lang="ko-KR" altLang="en-US" sz="1050" dirty="0"/>
              <a:t> </a:t>
            </a:r>
            <a:r>
              <a:rPr lang="en-US" altLang="ko-KR" sz="1050" dirty="0"/>
              <a:t>12000     [steps]</a:t>
            </a:r>
          </a:p>
          <a:p>
            <a:r>
              <a:rPr lang="en-US" sz="1050" dirty="0"/>
              <a:t>90</a:t>
            </a:r>
            <a:r>
              <a:rPr lang="ko-KR" altLang="en-US" sz="1050" dirty="0"/>
              <a:t>° 회전    </a:t>
            </a:r>
            <a:r>
              <a:rPr lang="en-US" altLang="ko-KR" sz="1050" dirty="0"/>
              <a:t>:  12000/4 [steps]</a:t>
            </a:r>
          </a:p>
          <a:p>
            <a:endParaRPr lang="en-US" sz="200" dirty="0"/>
          </a:p>
          <a:p>
            <a:r>
              <a:rPr lang="en-US" sz="11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sz="11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setMaxSpeed</a:t>
            </a:r>
            <a:r>
              <a:rPr lang="en-US" sz="11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//maximum motor speed in steps per second</a:t>
            </a:r>
            <a:endParaRPr lang="en-US" sz="11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sz="11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setAcceleration</a:t>
            </a:r>
            <a:r>
              <a:rPr lang="en-US" sz="11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//maximum acceleration in steps per second^2</a:t>
            </a:r>
            <a:endParaRPr lang="en-US" sz="11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sz="11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setCurrentPosition</a:t>
            </a:r>
            <a:r>
              <a:rPr lang="en-US" sz="11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1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300" dirty="0"/>
          </a:p>
          <a:p>
            <a:r>
              <a:rPr lang="ko-KR" altLang="en-US" sz="1050" dirty="0"/>
              <a:t>최대속도 </a:t>
            </a:r>
            <a:r>
              <a:rPr lang="en-US" altLang="ko-KR" sz="1050" dirty="0"/>
              <a:t>: 100 [steps/sec  ]</a:t>
            </a:r>
          </a:p>
          <a:p>
            <a:r>
              <a:rPr lang="ko-KR" altLang="en-US" sz="1050" dirty="0"/>
              <a:t>가속도     </a:t>
            </a:r>
            <a:r>
              <a:rPr lang="en-US" altLang="ko-KR" sz="1050" dirty="0"/>
              <a:t>:   50  [steps/sec</a:t>
            </a:r>
            <a:r>
              <a:rPr lang="en-US" altLang="ko-KR" sz="1050" baseline="30000" dirty="0"/>
              <a:t>2</a:t>
            </a:r>
            <a:r>
              <a:rPr lang="en-US" altLang="ko-KR" sz="1050" dirty="0"/>
              <a:t>]</a:t>
            </a:r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9E0521-E129-D1DA-B367-E989D08E6965}"/>
              </a:ext>
            </a:extLst>
          </p:cNvPr>
          <p:cNvSpPr txBox="1"/>
          <p:nvPr/>
        </p:nvSpPr>
        <p:spPr>
          <a:xfrm>
            <a:off x="6526381" y="3512400"/>
            <a:ext cx="2108269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highlight>
                  <a:srgbClr val="FF00FF"/>
                </a:highlight>
              </a:rPr>
              <a:t>Clockwise</a:t>
            </a:r>
          </a:p>
          <a:p>
            <a:r>
              <a:rPr lang="en-US" sz="1100" b="1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sz="1100" b="1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100" b="1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rev</a:t>
            </a:r>
            <a:r>
              <a:rPr lang="en-US" sz="1100" b="1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1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sz="1100" b="1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runToPosition</a:t>
            </a:r>
            <a:r>
              <a:rPr lang="en-US" sz="1100" b="1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1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100" b="1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US" sz="1100" b="0" dirty="0">
              <a:solidFill>
                <a:srgbClr val="D354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Counter-Clockwise</a:t>
            </a:r>
            <a:endParaRPr lang="en-US" sz="1200" b="1" dirty="0">
              <a:solidFill>
                <a:srgbClr val="D35400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sz="1100" b="1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moveTo</a:t>
            </a:r>
            <a:r>
              <a:rPr lang="en-US" sz="1100" b="1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1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1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100" b="1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sz="1100" b="1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runToPosition</a:t>
            </a:r>
            <a:r>
              <a:rPr lang="en-US" sz="1100" b="1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F3AD79F-8DE1-9FC6-EA7D-4CB3BE74C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0" y="124968"/>
            <a:ext cx="3230763" cy="27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04B121-2153-8BFE-9194-50E41853949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6959" y="4838701"/>
            <a:ext cx="980039" cy="65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0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CEC855-374A-05CF-C9F8-AFC65F555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37" b="50000"/>
          <a:stretch/>
        </p:blipFill>
        <p:spPr>
          <a:xfrm>
            <a:off x="1066854" y="837282"/>
            <a:ext cx="10653204" cy="142393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4262B9B-802A-5774-0F63-61FD386C3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50" b="8916"/>
          <a:stretch/>
        </p:blipFill>
        <p:spPr>
          <a:xfrm>
            <a:off x="1066854" y="2302524"/>
            <a:ext cx="10653204" cy="1277958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807994A-9278-3A97-7AE3-EC95A5C1EB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51" b="4739"/>
          <a:stretch/>
        </p:blipFill>
        <p:spPr>
          <a:xfrm>
            <a:off x="1066854" y="4979629"/>
            <a:ext cx="10653204" cy="156439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CA752F16-B02D-0576-26F0-131F12F2E1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50" b="8915"/>
          <a:stretch/>
        </p:blipFill>
        <p:spPr>
          <a:xfrm>
            <a:off x="1066854" y="3668615"/>
            <a:ext cx="10653204" cy="127795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D431B1-A1DE-2D5E-F5F3-395EA6D0F4C9}"/>
              </a:ext>
            </a:extLst>
          </p:cNvPr>
          <p:cNvSpPr txBox="1"/>
          <p:nvPr/>
        </p:nvSpPr>
        <p:spPr>
          <a:xfrm>
            <a:off x="122450" y="164374"/>
            <a:ext cx="5497018" cy="584775"/>
          </a:xfrm>
          <a:prstGeom prst="rect">
            <a:avLst/>
          </a:prstGeom>
          <a:solidFill>
            <a:srgbClr val="F02E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                     Clockwise           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97E4E-B311-8C5D-3FE3-4E1B6CEBB613}"/>
              </a:ext>
            </a:extLst>
          </p:cNvPr>
          <p:cNvSpPr txBox="1"/>
          <p:nvPr/>
        </p:nvSpPr>
        <p:spPr>
          <a:xfrm>
            <a:off x="246703" y="1468012"/>
            <a:ext cx="68320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M1A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M1B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M2A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M2B</a:t>
            </a:r>
          </a:p>
        </p:txBody>
      </p:sp>
    </p:spTree>
    <p:extLst>
      <p:ext uri="{BB962C8B-B14F-4D97-AF65-F5344CB8AC3E}">
        <p14:creationId xmlns:p14="http://schemas.microsoft.com/office/powerpoint/2010/main" val="370006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1FD2610-2BCC-47E5-5C76-AF4A47146B67}"/>
              </a:ext>
            </a:extLst>
          </p:cNvPr>
          <p:cNvSpPr txBox="1"/>
          <p:nvPr/>
        </p:nvSpPr>
        <p:spPr>
          <a:xfrm>
            <a:off x="122450" y="164374"/>
            <a:ext cx="6490110" cy="584775"/>
          </a:xfrm>
          <a:prstGeom prst="rect">
            <a:avLst/>
          </a:prstGeom>
          <a:solidFill>
            <a:srgbClr val="06E3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                Counter-Clockwise        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13ECB-A0DD-34C9-6027-2D7CB06E8FB5}"/>
              </a:ext>
            </a:extLst>
          </p:cNvPr>
          <p:cNvSpPr txBox="1"/>
          <p:nvPr/>
        </p:nvSpPr>
        <p:spPr>
          <a:xfrm>
            <a:off x="246703" y="1468012"/>
            <a:ext cx="68320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M1A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M1B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M2A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M2B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EB5D11C3-1E12-09C5-6799-72D2BD553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37" b="50683"/>
          <a:stretch/>
        </p:blipFill>
        <p:spPr>
          <a:xfrm>
            <a:off x="1066854" y="837282"/>
            <a:ext cx="10653204" cy="1377109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C65681D5-EA3E-4E80-C198-5FD26843C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51" b="8915"/>
          <a:stretch/>
        </p:blipFill>
        <p:spPr>
          <a:xfrm>
            <a:off x="1066854" y="2302524"/>
            <a:ext cx="10653204" cy="1277958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AC9A620E-FCCF-F4AD-D7CB-12362E021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50" b="4097"/>
          <a:stretch/>
        </p:blipFill>
        <p:spPr>
          <a:xfrm>
            <a:off x="1066854" y="4979628"/>
            <a:ext cx="10653204" cy="1608459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2B021C2A-AA5C-A79C-54B6-FF9BEF13B9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6" b="8990"/>
          <a:stretch/>
        </p:blipFill>
        <p:spPr>
          <a:xfrm>
            <a:off x="1066854" y="3668616"/>
            <a:ext cx="10653204" cy="127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log Discovery 2 Pro Bundle">
            <a:extLst>
              <a:ext uri="{FF2B5EF4-FFF2-40B4-BE49-F238E27FC236}">
                <a16:creationId xmlns:a16="http://schemas.microsoft.com/office/drawing/2014/main" id="{67569801-7798-FBCC-05C7-D5D326A0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04" y="11758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66D7AF-77D4-756D-870B-06A1BA79D263}"/>
              </a:ext>
            </a:extLst>
          </p:cNvPr>
          <p:cNvSpPr txBox="1"/>
          <p:nvPr/>
        </p:nvSpPr>
        <p:spPr>
          <a:xfrm>
            <a:off x="4073421" y="840085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digilent.com</a:t>
            </a:r>
            <a:r>
              <a:rPr lang="en-US" sz="1200" dirty="0"/>
              <a:t>/shop/software/</a:t>
            </a:r>
            <a:r>
              <a:rPr lang="en-US" sz="1200" dirty="0" err="1"/>
              <a:t>digilent</a:t>
            </a:r>
            <a:r>
              <a:rPr lang="en-US" sz="1200" dirty="0"/>
              <a:t>-waveforms/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3E2D8-59EE-B075-9254-AB8F1ABC615E}"/>
              </a:ext>
            </a:extLst>
          </p:cNvPr>
          <p:cNvSpPr txBox="1"/>
          <p:nvPr/>
        </p:nvSpPr>
        <p:spPr>
          <a:xfrm>
            <a:off x="4072107" y="1615986"/>
            <a:ext cx="6097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digilent.com</a:t>
            </a:r>
            <a:r>
              <a:rPr lang="en-US" sz="1200" dirty="0"/>
              <a:t>/reference/software/waveforms/waveforms-3/start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F52F67F-6300-8E0C-066C-9CEB20265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76" y="2436777"/>
            <a:ext cx="9144657" cy="41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6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228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HyoyeonLee</dc:creator>
  <cp:lastModifiedBy>HyoyeonLee</cp:lastModifiedBy>
  <cp:revision>44</cp:revision>
  <dcterms:created xsi:type="dcterms:W3CDTF">2023-06-13T04:36:45Z</dcterms:created>
  <dcterms:modified xsi:type="dcterms:W3CDTF">2024-02-08T07:32:49Z</dcterms:modified>
</cp:coreProperties>
</file>