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5" d="100"/>
          <a:sy n="35" d="100"/>
        </p:scale>
        <p:origin x="81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7F92F04-DA1F-4FDB-86F6-06F74CC9D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Analyse</a:t>
            </a:r>
            <a:r>
              <a:rPr dirty="0"/>
              <a:t> Shop Store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F0C1F5C-F9EF-4E74-A05A-D1E87C59C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19/01/2021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in Dashboard">
            <a:extLst>
              <a:ext uri="{FF2B5EF4-FFF2-40B4-BE49-F238E27FC236}">
                <a16:creationId xmlns:a16="http://schemas.microsoft.com/office/drawing/2014/main" id="{7D9DEDC1-C974-423B-8F51-D705805D3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rte Sales Dashboard">
            <a:extLst>
              <a:ext uri="{FF2B5EF4-FFF2-40B4-BE49-F238E27FC236}">
                <a16:creationId xmlns:a16="http://schemas.microsoft.com/office/drawing/2014/main" id="{03998D55-BD55-45BF-A544-C374FB189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econd Dashboard">
            <a:extLst>
              <a:ext uri="{FF2B5EF4-FFF2-40B4-BE49-F238E27FC236}">
                <a16:creationId xmlns:a16="http://schemas.microsoft.com/office/drawing/2014/main" id="{AD67C697-A442-401B-AA27-72728CC6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Analyse Shop Store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Shop Store</dc:title>
  <dc:creator/>
  <cp:lastModifiedBy>Hype Drop</cp:lastModifiedBy>
  <cp:revision>1</cp:revision>
  <dcterms:created xsi:type="dcterms:W3CDTF">2021-01-18T23:07:45Z</dcterms:created>
  <dcterms:modified xsi:type="dcterms:W3CDTF">2021-01-18T23:23:26Z</dcterms:modified>
</cp:coreProperties>
</file>