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72" r:id="rId6"/>
    <p:sldId id="259" r:id="rId7"/>
    <p:sldId id="276" r:id="rId8"/>
    <p:sldId id="284" r:id="rId9"/>
    <p:sldId id="265" r:id="rId10"/>
    <p:sldId id="279" r:id="rId11"/>
    <p:sldId id="281" r:id="rId12"/>
    <p:sldId id="280" r:id="rId13"/>
    <p:sldId id="28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1E43-9AB6-47F3-9580-423122EBAD5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F679-7CE8-4C92-94E3-AC4CA498D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1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F679-7CE8-4C92-94E3-AC4CA498D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7412-BC2D-4DB6-A243-31E3AB4E5F16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3438-CA34-43F3-A2F1-F0FDC8CCC3CF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EFD2-C3D7-4F98-B34C-728DD1AB0A5B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821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B37C-C5C1-4887-93C7-929E50DA6218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2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928F-E966-4675-B360-B7076643428F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18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60F-C588-4509-9183-0186C4F1A93A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53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A4BB-75E3-4CC2-B18A-84903A352370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685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CCAB-C78E-458D-99D6-000C2B3A3ED0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AC04-2E69-4729-B254-951DD95E3CE7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133-F0B1-4C7E-8903-AA9164DA7918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C4F-B3FC-4F03-B73B-F0551924AE3A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5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6CB-A505-4B0C-A6DC-C43B739C84CF}" type="datetime1">
              <a:rPr lang="ru-RU" smtClean="0"/>
              <a:t>31.05.2018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66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D4DA-B669-492D-8FC1-7E8534BD3DD8}" type="datetime1">
              <a:rPr lang="ru-RU" smtClean="0"/>
              <a:t>31.05.2018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5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F4E-2AF4-46F9-AC3B-C8F0231B9616}" type="datetime1">
              <a:rPr lang="ru-RU" smtClean="0"/>
              <a:t>31.05.2018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A843-2C3F-4996-B61E-18F256E706F7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7E28-79B2-4652-B7E1-91901AF33C3C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5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96DA-3F79-4DB7-890C-ECA26D822CBA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30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29384"/>
            <a:ext cx="12192000" cy="3028616"/>
          </a:xfrm>
        </p:spPr>
        <p:txBody>
          <a:bodyPr>
            <a:noAutofit/>
          </a:bodyPr>
          <a:lstStyle/>
          <a:p>
            <a:pPr algn="r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кафедры ИЗИ Монахов Ю.М. 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ИБ-116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Клименков Д.П.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 2018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6879" y="199163"/>
            <a:ext cx="9998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2289742"/>
            <a:ext cx="1181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КУРСОВОЙ РАБОТЕ ПО ДИСЦИПЛИНЕ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«БЕЗОПАСНОСТЬ ОПЕРАЦИОННЫХ СИСТЕМ»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ТЕМЕ: «РАЗРАБОТКА СЕРВИСА ОБМЕНА СООБЩЕНИЯМИ 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ЗАЩИЩЁННОМ ИСПОЛНЕНИИ»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" name="TextBox 1"/>
          <p:cNvSpPr txBox="1"/>
          <p:nvPr/>
        </p:nvSpPr>
        <p:spPr>
          <a:xfrm>
            <a:off x="9936682" y="5399044"/>
            <a:ext cx="235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10568" y="2225180"/>
            <a:ext cx="460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проверки пароля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52278" y="134237"/>
            <a:ext cx="5143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919950" y="6501572"/>
            <a:ext cx="3244918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</a:rPr>
              <a:pPr/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3727" y="4903089"/>
            <a:ext cx="11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Таймер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C:\Users\Hype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06" y="4008647"/>
            <a:ext cx="2594356" cy="156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07" y="3984040"/>
            <a:ext cx="3361778" cy="15608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7784" y="5695542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сторонних приложений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0" y="1540582"/>
            <a:ext cx="3553321" cy="324847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2" y="448488"/>
            <a:ext cx="469648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934204" y="6492875"/>
            <a:ext cx="3257796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</a:rPr>
              <a:pPr/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1871" y="4298396"/>
            <a:ext cx="44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C:\Users\Hype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0" y="2357899"/>
            <a:ext cx="2062029" cy="170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Hype\Desktop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00" y="2357899"/>
            <a:ext cx="2098874" cy="1708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658801" y="4298396"/>
            <a:ext cx="3273807" cy="87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3" name="Рисунок 12" descr="C:\Users\Hype\Desktop\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54" y="3834398"/>
            <a:ext cx="2358243" cy="180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706554" y="5769533"/>
            <a:ext cx="28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целостности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67606" y="194824"/>
            <a:ext cx="4722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2" y="202074"/>
            <a:ext cx="356284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E:\Универ\4 Semestr\Безопасность операционных систем\Курсовая работа\Скрины\Анализ безопасности\Сервер\Переход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06" y="1347966"/>
            <a:ext cx="3795110" cy="19941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959961" y="6492875"/>
            <a:ext cx="3232039" cy="365125"/>
          </a:xfrm>
        </p:spPr>
        <p:txBody>
          <a:bodyPr/>
          <a:lstStyle/>
          <a:p>
            <a:r>
              <a:rPr lang="ru-RU" smtClean="0"/>
              <a:t>Клименков Д.П. ИБ-116 Разработка сервиса обмена сообщениями в защищённом исполнении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</a:rPr>
              <a:pPr/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1695" y="203007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Патчинг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583" y="3342114"/>
            <a:ext cx="295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пароля сервера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1155" y="3455819"/>
            <a:ext cx="53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Замена условного перехода на безусловный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76" y="2549091"/>
            <a:ext cx="3745471" cy="40044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76" y="1624343"/>
            <a:ext cx="3745471" cy="447737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755074" y="5753666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пароля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51" y="4201712"/>
            <a:ext cx="2511921" cy="67968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51" y="5185148"/>
            <a:ext cx="2511921" cy="69559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63" y="4085948"/>
            <a:ext cx="378195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3693" y="152315"/>
            <a:ext cx="10101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Проведённая работа по анализу защиты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876962" y="6492875"/>
            <a:ext cx="3315038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89226" y="2595901"/>
            <a:ext cx="96432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результатом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моего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были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получены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 защите </a:t>
            </a:r>
            <a:r>
              <a:rPr lang="ru-RU" sz="24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программного продукта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Статический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(шифрование пароля, разнос ввода и проверки пароля по коду, наличию левых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функций,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связанных с использованием памяти).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Динамический анализ (таймер, защита от дебадинга).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Защите от патчинга (библиотека “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ultra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dll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подсчитывающая хеш приложения).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042" y="1325373"/>
            <a:ext cx="106564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этой курсовой работы было написано многопоточное клиент - серверное приложение для обмена текстовыми сообщениями. Была реализована защита от статического и динамического анализа.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1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104" y="38637"/>
            <a:ext cx="4895904" cy="1325563"/>
          </a:xfrm>
        </p:spPr>
        <p:txBody>
          <a:bodyPr>
            <a:norm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456" y="1503134"/>
            <a:ext cx="57912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рограмма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“MESSLAND”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на языке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интегрированной среде разработки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201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Исполняемые файлы:</a:t>
            </a:r>
          </a:p>
          <a:p>
            <a:pPr lvl="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Fullserver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ConsoleClientChat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904153" y="6492875"/>
            <a:ext cx="3287847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80" y="1152907"/>
            <a:ext cx="6115946" cy="34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6873" y="122073"/>
            <a:ext cx="7723031" cy="92978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программного продукта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003" y="1387118"/>
            <a:ext cx="11594765" cy="4938331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приложении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следующая система защиты: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клиента: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файла с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паролем.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пароля с таймером.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процедуры получаются по указателям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сервера: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пароля с таймером.</a:t>
            </a:r>
          </a:p>
          <a:p>
            <a:pPr lvl="1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процедуры получаются по указателям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8056" lvl="1" indent="0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собственная библиотека, которая потом шифруются.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пароли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хранятся на сервере в виде хешей, полученных с помощью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42232" y="6492875"/>
            <a:ext cx="3249768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3169" y="1359910"/>
            <a:ext cx="1065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и клиента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ожидается ввод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паролей.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63169" y="119864"/>
            <a:ext cx="9856893" cy="10752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защиты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1" y="2394804"/>
            <a:ext cx="5576239" cy="31320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2" y="2394804"/>
            <a:ext cx="5575775" cy="3136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1187" y="5526871"/>
            <a:ext cx="259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сервера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646" y="5526871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клиента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921325" y="6492875"/>
            <a:ext cx="3270675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812753" y="91691"/>
            <a:ext cx="9856893" cy="112037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сервера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234" y="5889293"/>
            <a:ext cx="4030979" cy="412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2400" dirty="0" smtClean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3" y="2631478"/>
            <a:ext cx="5301022" cy="13533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10" y="2631478"/>
            <a:ext cx="5301025" cy="135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9457" y="4023933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Ожидание ввода пароля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50" y="4023933"/>
            <a:ext cx="34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не запущен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4514103"/>
            <a:ext cx="5190287" cy="1740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75864" y="6323618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Верный ввод пароля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73" y="4842456"/>
            <a:ext cx="3499301" cy="1054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65383" y="5903423"/>
            <a:ext cx="43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8446" y="6492875"/>
            <a:ext cx="3283554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915" y="1365161"/>
            <a:ext cx="1058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– самая главная часть данного приложения. Ведь именно здесь идёт сравнение хешей, подключение пользователей, их отключение и т.д.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812" y="1291579"/>
            <a:ext cx="10718827" cy="128089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подключения 2-х пользователей и ввод пробных сообщений.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1579" y="4946416"/>
            <a:ext cx="343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Запущенный сервер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4302" y="3549749"/>
            <a:ext cx="422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первого 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45552" y="5514338"/>
            <a:ext cx="2859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947082" y="6492875"/>
            <a:ext cx="3244918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12753" y="91691"/>
            <a:ext cx="9856893" cy="112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сервера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80" y="1860651"/>
            <a:ext cx="4778421" cy="170098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81" y="3935119"/>
            <a:ext cx="4944165" cy="161947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1" y="2522413"/>
            <a:ext cx="4799281" cy="2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840443" y="77724"/>
            <a:ext cx="9856893" cy="10752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клиента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1812" y="1325925"/>
            <a:ext cx="11826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680" y="3813100"/>
            <a:ext cx="40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Ожидание ввода второго пароля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7" y="2652826"/>
            <a:ext cx="5056977" cy="114419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2" y="2636745"/>
            <a:ext cx="4713667" cy="117635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342788" y="3797974"/>
            <a:ext cx="387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пароля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7" y="4572000"/>
            <a:ext cx="5056977" cy="11392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31481" y="5705341"/>
            <a:ext cx="408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Верный ввод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обоих паролей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9" y="4572000"/>
            <a:ext cx="3762697" cy="11333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75383" y="5731099"/>
            <a:ext cx="43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895567" y="6492875"/>
            <a:ext cx="3296433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443" y="1366114"/>
            <a:ext cx="1058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Клиентами, как правило, являются обычные пользователи. Они вводят пароли, сервер их обрабатывает. Если пароли верные, то пользователи могут пользоваться приложением.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8" y="2406443"/>
            <a:ext cx="5499278" cy="3868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0058" y="6123543"/>
            <a:ext cx="3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дешифровки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1088" y="3467290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6719" y="6492875"/>
            <a:ext cx="3232038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75" y="205411"/>
            <a:ext cx="6449325" cy="3267531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840443" y="77724"/>
            <a:ext cx="9856893" cy="10752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27" y="142974"/>
            <a:ext cx="12019437" cy="155691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Аудит безопасности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программного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продукта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студента группы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ИБ-116 Куликова И.М.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43989" y="1699888"/>
            <a:ext cx="44767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Цель: провести анализ защиты программного продукта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-Chat»</a:t>
            </a:r>
            <a:r>
              <a:rPr lang="ru-RU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</a:t>
            </a:r>
          </a:p>
          <a:p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18" y="1906316"/>
            <a:ext cx="4769847" cy="17605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59" y="4328497"/>
            <a:ext cx="5686963" cy="1760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6003" y="6174918"/>
            <a:ext cx="19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6003" y="36886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8921325" y="6492875"/>
            <a:ext cx="3270675" cy="365125"/>
          </a:xfrm>
        </p:spPr>
        <p:txBody>
          <a:bodyPr/>
          <a:lstStyle/>
          <a:p>
            <a:r>
              <a:rPr lang="ru-RU" dirty="0" smtClean="0"/>
              <a:t>Клименков Д.П. ИБ-116 Разработка сервиса обмена сообщениями в защищённом исполнении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>
                <a:solidFill>
                  <a:schemeClr val="tx1"/>
                </a:solidFill>
              </a:rPr>
              <a:pPr/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89" y="3873328"/>
            <a:ext cx="3953814" cy="10277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72197" y="4894504"/>
            <a:ext cx="25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3654</TotalTime>
  <Words>556</Words>
  <Application>Microsoft Office PowerPoint</Application>
  <PresentationFormat>Широкоэкранный</PresentationFormat>
  <Paragraphs>108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Microsoft JhengHei Light</vt:lpstr>
      <vt:lpstr>Times New Roman</vt:lpstr>
      <vt:lpstr>Wingdings</vt:lpstr>
      <vt:lpstr>Wingdings 3</vt:lpstr>
      <vt:lpstr>Yu Gothic</vt:lpstr>
      <vt:lpstr>Легкий дым</vt:lpstr>
      <vt:lpstr>Презентация PowerPoint</vt:lpstr>
      <vt:lpstr>Общие сведения</vt:lpstr>
      <vt:lpstr>Защита программного продукта</vt:lpstr>
      <vt:lpstr>Система защиты</vt:lpstr>
      <vt:lpstr>Защита сервера</vt:lpstr>
      <vt:lpstr>Результат подключения 2-х пользователей и ввод пробных сообщений. </vt:lpstr>
      <vt:lpstr>Защита клиента</vt:lpstr>
      <vt:lpstr>Библиотека</vt:lpstr>
      <vt:lpstr>Аудит безопасности программного продукта  студента группы ИБ-116 Куликова И.М.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Hype</cp:lastModifiedBy>
  <cp:revision>192</cp:revision>
  <dcterms:created xsi:type="dcterms:W3CDTF">2016-05-22T18:01:47Z</dcterms:created>
  <dcterms:modified xsi:type="dcterms:W3CDTF">2018-05-30T23:40:07Z</dcterms:modified>
</cp:coreProperties>
</file>