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1cf40a11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1cf40a11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1cf40a11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1cf40a11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1cf40a11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1cf40a11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1cf40a11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1cf40a11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2dce78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2dce78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84000" y="1884100"/>
            <a:ext cx="3256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Orpheux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4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Проект на Георги Мурлев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38" y="1407871"/>
            <a:ext cx="1537326" cy="15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-1573050">
            <a:off x="-469232" y="589928"/>
            <a:ext cx="3561048" cy="159524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1573070">
            <a:off x="-529117" y="725392"/>
            <a:ext cx="4560589" cy="159524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87036">
            <a:off x="7546675" y="3901025"/>
            <a:ext cx="965975" cy="9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13925"/>
            <a:ext cx="8520600" cy="841800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</a:rPr>
              <a:t>Идеята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291075"/>
            <a:ext cx="8528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>
                <a:solidFill>
                  <a:srgbClr val="F3F3F3"/>
                </a:solidFill>
              </a:rPr>
              <a:t>Защо медиен плейър?</a:t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13925"/>
            <a:ext cx="8520600" cy="841800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1111"/>
                </a:solidFill>
              </a:rPr>
              <a:t>Целта на Orpheux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291075"/>
            <a:ext cx="8528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>
                <a:solidFill>
                  <a:srgbClr val="F3F3F3"/>
                </a:solidFill>
              </a:rPr>
              <a:t>Контрол</a:t>
            </a:r>
            <a:br>
              <a:rPr lang="en-GB" sz="1700">
                <a:solidFill>
                  <a:srgbClr val="F3F3F3"/>
                </a:solidFill>
              </a:rPr>
            </a:br>
            <a:endParaRPr sz="1700"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>
                <a:solidFill>
                  <a:srgbClr val="F3F3F3"/>
                </a:solidFill>
              </a:rPr>
              <a:t>Достъпност</a:t>
            </a:r>
            <a:endParaRPr sz="1700">
              <a:solidFill>
                <a:srgbClr val="F3F3F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4746">
            <a:off x="6779675" y="2540500"/>
            <a:ext cx="1610275" cy="161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3925"/>
            <a:ext cx="8520600" cy="841800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Защо Orpheux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1291075"/>
            <a:ext cx="8528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3925"/>
            <a:ext cx="8520600" cy="841800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Разработка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1291075"/>
            <a:ext cx="8528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>
                <a:solidFill>
                  <a:srgbClr val="F3F3F3"/>
                </a:solidFill>
              </a:rPr>
              <a:t>Използвани езици</a:t>
            </a:r>
            <a:br>
              <a:rPr lang="en-GB" sz="1700">
                <a:solidFill>
                  <a:srgbClr val="F3F3F3"/>
                </a:solidFill>
              </a:rPr>
            </a:br>
            <a:endParaRPr sz="1700"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>
                <a:solidFill>
                  <a:srgbClr val="F3F3F3"/>
                </a:solidFill>
              </a:rPr>
              <a:t>Методи на реализаци</a:t>
            </a:r>
            <a:r>
              <a:rPr lang="en-GB" sz="1700">
                <a:solidFill>
                  <a:srgbClr val="F3F3F3"/>
                </a:solidFill>
              </a:rPr>
              <a:t>я</a:t>
            </a:r>
            <a:br>
              <a:rPr lang="en-GB" sz="1700">
                <a:solidFill>
                  <a:srgbClr val="F3F3F3"/>
                </a:solidFill>
              </a:rPr>
            </a:br>
            <a:endParaRPr sz="1700"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AutoNum type="arabicPeriod"/>
            </a:pPr>
            <a:r>
              <a:rPr lang="en-GB" sz="1700">
                <a:solidFill>
                  <a:srgbClr val="F3F3F3"/>
                </a:solidFill>
              </a:rPr>
              <a:t>Платформи за разработка</a:t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13925"/>
            <a:ext cx="8520600" cy="841800"/>
          </a:xfrm>
          <a:prstGeom prst="rect">
            <a:avLst/>
          </a:prstGeom>
          <a:gradFill>
            <a:gsLst>
              <a:gs pos="0">
                <a:srgbClr val="D0BBFF"/>
              </a:gs>
              <a:gs pos="100000">
                <a:srgbClr val="9BBBFF"/>
              </a:gs>
              <a:gs pos="100000">
                <a:srgbClr val="65BAFF">
                  <a:alpha val="0"/>
                </a:srgbClr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Към проекта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291075"/>
            <a:ext cx="8528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3F3F3"/>
                </a:solidFill>
              </a:rPr>
              <a:t>https://orpheux.midelight.net</a:t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11111"/>
      </a:dk1>
      <a:lt1>
        <a:srgbClr val="FFFFFF"/>
      </a:lt1>
      <a:dk2>
        <a:srgbClr val="595959"/>
      </a:dk2>
      <a:lt2>
        <a:srgbClr val="DADADA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