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655310" y="1937385"/>
            <a:ext cx="8806180" cy="31940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8385"/>
              </a:lnSpc>
              <a:buNone/>
            </a:pPr>
            <a:r>
              <a:rPr lang="en-US" sz="670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Language Translators</a:t>
            </a:r>
            <a:endParaRPr lang="en-US" sz="670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8385"/>
              </a:lnSpc>
              <a:buNone/>
            </a:pPr>
            <a:r>
              <a:rPr lang="en-US" sz="670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with ML</a:t>
            </a:r>
            <a:endParaRPr lang="en-US" sz="670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50437" y="5501878"/>
            <a:ext cx="7415927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Explore the world of language translators, unlocking global communication.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27564" y="1252418"/>
            <a:ext cx="7661672" cy="13234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210"/>
              </a:lnSpc>
              <a:buNone/>
            </a:pPr>
            <a:r>
              <a:rPr lang="en-US" sz="417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The Role of Machine Learning in Language Translation</a:t>
            </a:r>
            <a:endParaRPr lang="en-US" sz="417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533793" y="2893576"/>
            <a:ext cx="22860" cy="4083487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7" name="Shape 4"/>
          <p:cNvSpPr/>
          <p:nvPr/>
        </p:nvSpPr>
        <p:spPr>
          <a:xfrm>
            <a:off x="6760607" y="3358634"/>
            <a:ext cx="741164" cy="22860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8" name="Shape 5"/>
          <p:cNvSpPr/>
          <p:nvPr/>
        </p:nvSpPr>
        <p:spPr>
          <a:xfrm>
            <a:off x="6306979" y="3131820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477238" y="3211235"/>
            <a:ext cx="135969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1</a:t>
            </a:r>
            <a:endParaRPr lang="en-US" sz="250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710011" y="3105269"/>
            <a:ext cx="2647236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Data Collection</a:t>
            </a:r>
            <a:endParaRPr lang="en-US" sz="208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710011" y="3563064"/>
            <a:ext cx="6179225" cy="3388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167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Gathering multilingual text for model training</a:t>
            </a:r>
            <a:endParaRPr lang="en-US" sz="167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760607" y="4790361"/>
            <a:ext cx="741164" cy="22860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13" name="Shape 10"/>
          <p:cNvSpPr/>
          <p:nvPr/>
        </p:nvSpPr>
        <p:spPr>
          <a:xfrm>
            <a:off x="6306979" y="4563547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62355" y="4642961"/>
            <a:ext cx="165616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2</a:t>
            </a:r>
            <a:endParaRPr lang="en-US" sz="250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710011" y="4536996"/>
            <a:ext cx="2647236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Model Training</a:t>
            </a:r>
            <a:endParaRPr lang="en-US" sz="208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710011" y="4994791"/>
            <a:ext cx="6179225" cy="3388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167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Leveraging neural networks to learn translation patterns</a:t>
            </a:r>
            <a:endParaRPr lang="en-US" sz="167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6760607" y="6222087"/>
            <a:ext cx="741164" cy="22860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18" name="Shape 15"/>
          <p:cNvSpPr/>
          <p:nvPr/>
        </p:nvSpPr>
        <p:spPr>
          <a:xfrm>
            <a:off x="6306979" y="5995273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6460331" y="6074688"/>
            <a:ext cx="169664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3</a:t>
            </a:r>
            <a:endParaRPr lang="en-US" sz="250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7710011" y="5968722"/>
            <a:ext cx="2647236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Real-time Translation</a:t>
            </a:r>
            <a:endParaRPr lang="en-US" sz="208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7710011" y="6426518"/>
            <a:ext cx="6179225" cy="3388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167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Applying ML models to provide instant language conversion</a:t>
            </a:r>
            <a:endParaRPr lang="en-US" sz="167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85086" y="1663700"/>
            <a:ext cx="7773829" cy="18352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815"/>
              </a:lnSpc>
              <a:buNone/>
            </a:pPr>
            <a:r>
              <a:rPr lang="en-US" sz="385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Challenges </a:t>
            </a:r>
            <a:endParaRPr lang="en-US" sz="385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85086" y="3192899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42367" y="3266242"/>
            <a:ext cx="125730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1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321237" y="3192899"/>
            <a:ext cx="2447092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Data Availability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321237" y="3616047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Accessing high-quality, diverse training datasets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85086" y="4345067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28794" y="4418409"/>
            <a:ext cx="152995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2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321237" y="4345067"/>
            <a:ext cx="2447092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Model Complexity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321237" y="4768215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Designing robust neural networks for translation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685086" y="5497235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26889" y="5570577"/>
            <a:ext cx="156805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3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321237" y="5497235"/>
            <a:ext cx="2447092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Language Nuances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321237" y="5920383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Capturing contextual and cultural differences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685086" y="6649403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825103" y="6722745"/>
            <a:ext cx="160258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4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1321237" y="6649403"/>
            <a:ext cx="2912864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Computational Resources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1321237" y="7072551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Ensuring scalable, real-time translation performance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7311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2485" y="3627120"/>
            <a:ext cx="12965430" cy="148637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855"/>
              </a:lnSpc>
              <a:buNone/>
            </a:pPr>
            <a:r>
              <a:rPr lang="en-US" sz="468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Django Framework for Building Language Translation Apps</a:t>
            </a:r>
            <a:endParaRPr lang="en-US" sz="468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" y="5470208"/>
            <a:ext cx="594598" cy="59459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2485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Web Development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2485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Leverage Django's MVC architecture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020" y="5470208"/>
            <a:ext cx="594598" cy="59459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163020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Data Modeling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4163020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Manage multilingual content and user data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56" y="5470208"/>
            <a:ext cx="594598" cy="59459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93556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API Integration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7493556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Connect to translation service APIs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091" y="5470208"/>
            <a:ext cx="594598" cy="59459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824091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Scalability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0824091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Deploy highly scalable translation apps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264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76388" y="3531751"/>
            <a:ext cx="11312485" cy="6566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70"/>
              </a:lnSpc>
              <a:buNone/>
            </a:pPr>
            <a:r>
              <a:rPr lang="en-US" sz="413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Artificial Intelligence and Language Translation</a:t>
            </a:r>
            <a:endParaRPr lang="en-US" sz="413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4503539"/>
            <a:ext cx="3825835" cy="84046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86414" y="5659160"/>
            <a:ext cx="2626400" cy="3282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7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Neural Networks</a:t>
            </a:r>
            <a:endParaRPr lang="en-US" sz="207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786414" y="6113383"/>
            <a:ext cx="3405783" cy="6724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Advanced models for contextual translation</a:t>
            </a:r>
            <a:endParaRPr lang="en-US" sz="165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23" y="4503539"/>
            <a:ext cx="3825835" cy="84046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12249" y="5659160"/>
            <a:ext cx="3405783" cy="6565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7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Natural Language Processing</a:t>
            </a:r>
            <a:endParaRPr lang="en-US" sz="207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612249" y="6441638"/>
            <a:ext cx="3405783" cy="6724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Understand language structure and semantics</a:t>
            </a:r>
            <a:endParaRPr lang="en-US" sz="165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058" y="4503539"/>
            <a:ext cx="3825954" cy="84046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38084" y="5659160"/>
            <a:ext cx="2626400" cy="3282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7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Machine Learning</a:t>
            </a:r>
            <a:endParaRPr lang="en-US" sz="207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9438084" y="6113383"/>
            <a:ext cx="3405902" cy="6724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Continuous model improvement through training</a:t>
            </a:r>
            <a:endParaRPr lang="en-US" sz="165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65677" y="2206188"/>
            <a:ext cx="7415927" cy="3086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Technology</a:t>
            </a:r>
            <a:endParaRPr lang="en-US" sz="486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350437" y="4175403"/>
            <a:ext cx="7415927" cy="3335179"/>
          </a:xfrm>
          <a:prstGeom prst="roundRect">
            <a:avLst>
              <a:gd name="adj" fmla="val 310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6365677" y="4190643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8" name="Text 5"/>
          <p:cNvSpPr/>
          <p:nvPr/>
        </p:nvSpPr>
        <p:spPr>
          <a:xfrm>
            <a:off x="6612493" y="4346377"/>
            <a:ext cx="31952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Machine Learning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09027" y="4346377"/>
            <a:ext cx="319528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Leverage advanced neural networks for translation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365677" y="5292209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1" name="Text 8"/>
          <p:cNvSpPr/>
          <p:nvPr/>
        </p:nvSpPr>
        <p:spPr>
          <a:xfrm>
            <a:off x="6612493" y="5447943"/>
            <a:ext cx="31952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Python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309027" y="5447943"/>
            <a:ext cx="319528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Leverage powerful NLP libraries and frameworks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6365677" y="6393775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4" name="Text 11"/>
          <p:cNvSpPr/>
          <p:nvPr/>
        </p:nvSpPr>
        <p:spPr>
          <a:xfrm>
            <a:off x="6612493" y="6549509"/>
            <a:ext cx="31952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Django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309027" y="6549509"/>
            <a:ext cx="319528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Build scalable, feature-rich translation web apps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2"/>
          <p:cNvSpPr/>
          <p:nvPr/>
        </p:nvSpPr>
        <p:spPr>
          <a:xfrm>
            <a:off x="864037" y="2212300"/>
            <a:ext cx="12902327" cy="15430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 Applications</a:t>
            </a:r>
            <a:endParaRPr lang="en-US" sz="486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4372451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Multilingual Chat</a:t>
            </a:r>
            <a:endParaRPr lang="en-US" sz="243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4037" y="5005030"/>
            <a:ext cx="3898821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Enabling real-time translation for global teams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72695" y="4372451"/>
            <a:ext cx="3123843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Document Translation</a:t>
            </a:r>
            <a:endParaRPr lang="en-US" sz="243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72695" y="5005030"/>
            <a:ext cx="3898821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Automating the translation of legal, medical, and business files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81354" y="4372451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Travel Assistants</a:t>
            </a:r>
            <a:endParaRPr lang="en-US" sz="243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81354" y="5005030"/>
            <a:ext cx="3898821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Providing instant translation for tourists and travelers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WPS Presentation</Application>
  <PresentationFormat>On-screen Show (16:9)</PresentationFormat>
  <Paragraphs>111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Raleway</vt:lpstr>
      <vt:lpstr>Roboto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Owner</cp:lastModifiedBy>
  <cp:revision>5</cp:revision>
  <dcterms:created xsi:type="dcterms:W3CDTF">2024-08-06T19:37:00Z</dcterms:created>
  <dcterms:modified xsi:type="dcterms:W3CDTF">2024-08-07T03:35:42Z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7F9EB298A2774CEE9604A614EBA55A0A_13</vt:lpwstr>
  </property>
  <property fmtid="{D5CDD505-2E9C-101B-9397-08002B2CF9AE}" pid="3" name="KSOProductBuildVer">
    <vt:lpwstr>1033-12.2.0.17153</vt:lpwstr>
  </property>
</Properties>
</file>