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F37CB7-C916-0842-B633-5CE00701B870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10655C-C1D9-AA47-AC72-8F43E0AE05DB}">
      <dgm:prSet phldrT="[Text]"/>
      <dgm:spPr/>
      <dgm:t>
        <a:bodyPr/>
        <a:lstStyle/>
        <a:p>
          <a:r>
            <a:rPr lang="da-DK" noProof="0" smtClean="0"/>
            <a:t>Introduktion og konklusion</a:t>
          </a:r>
          <a:endParaRPr lang="da-DK" noProof="0"/>
        </a:p>
      </dgm:t>
    </dgm:pt>
    <dgm:pt modelId="{468015F9-7303-1B4A-A595-97DEEB5D2EF2}" type="parTrans" cxnId="{6C1D0272-F06E-C944-BE21-5141AEECA7BF}">
      <dgm:prSet/>
      <dgm:spPr/>
      <dgm:t>
        <a:bodyPr/>
        <a:lstStyle/>
        <a:p>
          <a:endParaRPr lang="en-US"/>
        </a:p>
      </dgm:t>
    </dgm:pt>
    <dgm:pt modelId="{D6EBAA26-0563-804D-B38B-844A4F0EAC20}" type="sibTrans" cxnId="{6C1D0272-F06E-C944-BE21-5141AEECA7BF}">
      <dgm:prSet/>
      <dgm:spPr/>
      <dgm:t>
        <a:bodyPr/>
        <a:lstStyle/>
        <a:p>
          <a:endParaRPr lang="en-US"/>
        </a:p>
      </dgm:t>
    </dgm:pt>
    <dgm:pt modelId="{9290177B-CE0D-C841-BA86-3354E3C97AFF}">
      <dgm:prSet phldrT="[Text]"/>
      <dgm:spPr/>
      <dgm:t>
        <a:bodyPr/>
        <a:lstStyle/>
        <a:p>
          <a:r>
            <a:rPr lang="da-DK" noProof="0" dirty="0" smtClean="0"/>
            <a:t>Skal kunne læses uden at kræve en nøje kendskab til resten af rapporten, og gerne af en, som ikke har dyb domæneviden</a:t>
          </a:r>
          <a:endParaRPr lang="da-DK" noProof="0" dirty="0"/>
        </a:p>
      </dgm:t>
    </dgm:pt>
    <dgm:pt modelId="{AB10D3E2-6FA9-A942-82E9-D34FECD21DA5}" type="parTrans" cxnId="{8ED24F19-432C-FE46-BDEE-7314F56B2E1D}">
      <dgm:prSet/>
      <dgm:spPr/>
      <dgm:t>
        <a:bodyPr/>
        <a:lstStyle/>
        <a:p>
          <a:endParaRPr lang="en-US"/>
        </a:p>
      </dgm:t>
    </dgm:pt>
    <dgm:pt modelId="{5B35B4C6-80AC-1F40-9E59-13C90C01FA8E}" type="sibTrans" cxnId="{8ED24F19-432C-FE46-BDEE-7314F56B2E1D}">
      <dgm:prSet/>
      <dgm:spPr/>
      <dgm:t>
        <a:bodyPr/>
        <a:lstStyle/>
        <a:p>
          <a:endParaRPr lang="en-US"/>
        </a:p>
      </dgm:t>
    </dgm:pt>
    <dgm:pt modelId="{088508DC-DFBD-394D-83F9-8A87ADDA814B}">
      <dgm:prSet phldrT="[Text]"/>
      <dgm:spPr/>
      <dgm:t>
        <a:bodyPr/>
        <a:lstStyle/>
        <a:p>
          <a:r>
            <a:rPr lang="da-DK" noProof="0" smtClean="0"/>
            <a:t>Visuelle elementer</a:t>
          </a:r>
          <a:endParaRPr lang="da-DK" noProof="0"/>
        </a:p>
      </dgm:t>
    </dgm:pt>
    <dgm:pt modelId="{E61BACE3-116C-854E-8FF0-56C83E1133AB}" type="parTrans" cxnId="{674E1959-C47C-0D49-AA5B-A0207EF183EB}">
      <dgm:prSet/>
      <dgm:spPr/>
      <dgm:t>
        <a:bodyPr/>
        <a:lstStyle/>
        <a:p>
          <a:endParaRPr lang="en-US"/>
        </a:p>
      </dgm:t>
    </dgm:pt>
    <dgm:pt modelId="{6E2278A0-C300-874B-A632-C42A3D596DAC}" type="sibTrans" cxnId="{674E1959-C47C-0D49-AA5B-A0207EF183EB}">
      <dgm:prSet/>
      <dgm:spPr/>
      <dgm:t>
        <a:bodyPr/>
        <a:lstStyle/>
        <a:p>
          <a:endParaRPr lang="en-US"/>
        </a:p>
      </dgm:t>
    </dgm:pt>
    <dgm:pt modelId="{DA0D72BA-7973-BE48-8110-B858BE1F5178}">
      <dgm:prSet phldrT="[Text]"/>
      <dgm:spPr/>
      <dgm:t>
        <a:bodyPr/>
        <a:lstStyle/>
        <a:p>
          <a:r>
            <a:rPr lang="da-DK" noProof="0" smtClean="0"/>
            <a:t>Når man bladre igennem rapporten, vil disse elementer springe i øjnene, og skal på den måde give læseren lyst til at læse rapporten i dybden.</a:t>
          </a:r>
          <a:endParaRPr lang="da-DK" noProof="0"/>
        </a:p>
      </dgm:t>
    </dgm:pt>
    <dgm:pt modelId="{7E595CF0-28A3-234C-89EA-825296CCA258}" type="parTrans" cxnId="{0B4885B1-7FBC-4B4D-BFC9-54B3FFA61110}">
      <dgm:prSet/>
      <dgm:spPr/>
      <dgm:t>
        <a:bodyPr/>
        <a:lstStyle/>
        <a:p>
          <a:endParaRPr lang="en-US"/>
        </a:p>
      </dgm:t>
    </dgm:pt>
    <dgm:pt modelId="{38F06F66-8174-6944-8FEA-EEF3DA5436EC}" type="sibTrans" cxnId="{0B4885B1-7FBC-4B4D-BFC9-54B3FFA61110}">
      <dgm:prSet/>
      <dgm:spPr/>
      <dgm:t>
        <a:bodyPr/>
        <a:lstStyle/>
        <a:p>
          <a:endParaRPr lang="en-US"/>
        </a:p>
      </dgm:t>
    </dgm:pt>
    <dgm:pt modelId="{296ADE0E-9B06-324A-8290-D833F8549260}">
      <dgm:prSet phldrT="[Text]"/>
      <dgm:spPr/>
      <dgm:t>
        <a:bodyPr/>
        <a:lstStyle/>
        <a:p>
          <a:r>
            <a:rPr lang="da-DK" noProof="0" smtClean="0"/>
            <a:t>Resten</a:t>
          </a:r>
          <a:endParaRPr lang="da-DK" noProof="0"/>
        </a:p>
      </dgm:t>
    </dgm:pt>
    <dgm:pt modelId="{0C88CDAD-50BF-2F4C-9798-A2633CFDF060}" type="parTrans" cxnId="{93C79210-CF53-8940-BF79-7919C4E6B3D0}">
      <dgm:prSet/>
      <dgm:spPr/>
      <dgm:t>
        <a:bodyPr/>
        <a:lstStyle/>
        <a:p>
          <a:endParaRPr lang="en-US"/>
        </a:p>
      </dgm:t>
    </dgm:pt>
    <dgm:pt modelId="{DBD43A31-7F93-F04C-BFFE-1EF881491365}" type="sibTrans" cxnId="{93C79210-CF53-8940-BF79-7919C4E6B3D0}">
      <dgm:prSet/>
      <dgm:spPr/>
      <dgm:t>
        <a:bodyPr/>
        <a:lstStyle/>
        <a:p>
          <a:endParaRPr lang="en-US"/>
        </a:p>
      </dgm:t>
    </dgm:pt>
    <dgm:pt modelId="{78192011-85D5-4341-897D-80E66BD8257B}">
      <dgm:prSet phldrT="[Text]"/>
      <dgm:spPr/>
      <dgm:t>
        <a:bodyPr/>
        <a:lstStyle/>
        <a:p>
          <a:r>
            <a:rPr lang="da-DK" noProof="0" dirty="0" smtClean="0"/>
            <a:t>Hvis rapporten har bestået ovenstående prøve, så vil den garvede læser læse fra start til slut, eller måske afsnit og/</a:t>
          </a:r>
          <a:r>
            <a:rPr lang="da-DK" noProof="0" smtClean="0"/>
            <a:t>eller kapitler, </a:t>
          </a:r>
          <a:r>
            <a:rPr lang="da-DK" noProof="0" dirty="0" smtClean="0"/>
            <a:t>som har særlig interesse.</a:t>
          </a:r>
          <a:endParaRPr lang="da-DK" noProof="0" dirty="0"/>
        </a:p>
      </dgm:t>
    </dgm:pt>
    <dgm:pt modelId="{45731D5B-46F8-0744-971B-CFAA70EF904F}" type="parTrans" cxnId="{D5E0678D-643C-C645-A27B-D98CB9F9B703}">
      <dgm:prSet/>
      <dgm:spPr/>
      <dgm:t>
        <a:bodyPr/>
        <a:lstStyle/>
        <a:p>
          <a:endParaRPr lang="en-US"/>
        </a:p>
      </dgm:t>
    </dgm:pt>
    <dgm:pt modelId="{2A0C60D3-6762-7545-A644-A15011C95549}" type="sibTrans" cxnId="{D5E0678D-643C-C645-A27B-D98CB9F9B703}">
      <dgm:prSet/>
      <dgm:spPr/>
      <dgm:t>
        <a:bodyPr/>
        <a:lstStyle/>
        <a:p>
          <a:endParaRPr lang="en-US"/>
        </a:p>
      </dgm:t>
    </dgm:pt>
    <dgm:pt modelId="{0CC1F6E7-6D1E-1D41-A6F9-492D3EDEBFF3}" type="pres">
      <dgm:prSet presAssocID="{67F37CB7-C916-0842-B633-5CE00701B870}" presName="linearFlow" presStyleCnt="0">
        <dgm:presLayoutVars>
          <dgm:dir/>
          <dgm:animLvl val="lvl"/>
          <dgm:resizeHandles val="exact"/>
        </dgm:presLayoutVars>
      </dgm:prSet>
      <dgm:spPr/>
    </dgm:pt>
    <dgm:pt modelId="{511BC7C0-777D-BC4E-B9A6-D5DE3948F774}" type="pres">
      <dgm:prSet presAssocID="{3B10655C-C1D9-AA47-AC72-8F43E0AE05DB}" presName="composite" presStyleCnt="0"/>
      <dgm:spPr/>
    </dgm:pt>
    <dgm:pt modelId="{644DFFD4-4583-9841-8134-042386082642}" type="pres">
      <dgm:prSet presAssocID="{3B10655C-C1D9-AA47-AC72-8F43E0AE05D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0DE74D1-FB02-D940-8221-C799457FD71A}" type="pres">
      <dgm:prSet presAssocID="{3B10655C-C1D9-AA47-AC72-8F43E0AE05D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D002F2-7409-A94D-886F-86749AAEF273}" type="pres">
      <dgm:prSet presAssocID="{D6EBAA26-0563-804D-B38B-844A4F0EAC20}" presName="sp" presStyleCnt="0"/>
      <dgm:spPr/>
    </dgm:pt>
    <dgm:pt modelId="{C6CDEDFD-301B-7742-AB50-DFBB6A42335A}" type="pres">
      <dgm:prSet presAssocID="{088508DC-DFBD-394D-83F9-8A87ADDA814B}" presName="composite" presStyleCnt="0"/>
      <dgm:spPr/>
    </dgm:pt>
    <dgm:pt modelId="{41C0AB73-901C-2543-A37B-15712CEA7166}" type="pres">
      <dgm:prSet presAssocID="{088508DC-DFBD-394D-83F9-8A87ADDA814B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BF581A-2219-AC4F-BB9E-91CF3ED564E4}" type="pres">
      <dgm:prSet presAssocID="{088508DC-DFBD-394D-83F9-8A87ADDA814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0052E3-5E5A-8740-A1E9-3862A929D817}" type="pres">
      <dgm:prSet presAssocID="{6E2278A0-C300-874B-A632-C42A3D596DAC}" presName="sp" presStyleCnt="0"/>
      <dgm:spPr/>
    </dgm:pt>
    <dgm:pt modelId="{6E071BB0-CE61-4846-9F50-DE6B8F115637}" type="pres">
      <dgm:prSet presAssocID="{296ADE0E-9B06-324A-8290-D833F8549260}" presName="composite" presStyleCnt="0"/>
      <dgm:spPr/>
    </dgm:pt>
    <dgm:pt modelId="{7304A5B2-5850-F145-AF74-3930E33BDC1C}" type="pres">
      <dgm:prSet presAssocID="{296ADE0E-9B06-324A-8290-D833F8549260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51D660-F825-3946-B0F9-EDD66F8E97B0}" type="pres">
      <dgm:prSet presAssocID="{296ADE0E-9B06-324A-8290-D833F8549260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4E1959-C47C-0D49-AA5B-A0207EF183EB}" srcId="{67F37CB7-C916-0842-B633-5CE00701B870}" destId="{088508DC-DFBD-394D-83F9-8A87ADDA814B}" srcOrd="1" destOrd="0" parTransId="{E61BACE3-116C-854E-8FF0-56C83E1133AB}" sibTransId="{6E2278A0-C300-874B-A632-C42A3D596DAC}"/>
    <dgm:cxn modelId="{8ED24F19-432C-FE46-BDEE-7314F56B2E1D}" srcId="{3B10655C-C1D9-AA47-AC72-8F43E0AE05DB}" destId="{9290177B-CE0D-C841-BA86-3354E3C97AFF}" srcOrd="0" destOrd="0" parTransId="{AB10D3E2-6FA9-A942-82E9-D34FECD21DA5}" sibTransId="{5B35B4C6-80AC-1F40-9E59-13C90C01FA8E}"/>
    <dgm:cxn modelId="{6C1D0272-F06E-C944-BE21-5141AEECA7BF}" srcId="{67F37CB7-C916-0842-B633-5CE00701B870}" destId="{3B10655C-C1D9-AA47-AC72-8F43E0AE05DB}" srcOrd="0" destOrd="0" parTransId="{468015F9-7303-1B4A-A595-97DEEB5D2EF2}" sibTransId="{D6EBAA26-0563-804D-B38B-844A4F0EAC20}"/>
    <dgm:cxn modelId="{C1C6BA10-F6CA-F844-B617-B5B3D804EB4F}" type="presOf" srcId="{3B10655C-C1D9-AA47-AC72-8F43E0AE05DB}" destId="{644DFFD4-4583-9841-8134-042386082642}" srcOrd="0" destOrd="0" presId="urn:microsoft.com/office/officeart/2005/8/layout/chevron2"/>
    <dgm:cxn modelId="{3C4905A5-4573-9E43-B4E3-A2943D8AAB3F}" type="presOf" srcId="{296ADE0E-9B06-324A-8290-D833F8549260}" destId="{7304A5B2-5850-F145-AF74-3930E33BDC1C}" srcOrd="0" destOrd="0" presId="urn:microsoft.com/office/officeart/2005/8/layout/chevron2"/>
    <dgm:cxn modelId="{FAB13A34-AEEB-4B4D-9599-5B80D5F5916C}" type="presOf" srcId="{088508DC-DFBD-394D-83F9-8A87ADDA814B}" destId="{41C0AB73-901C-2543-A37B-15712CEA7166}" srcOrd="0" destOrd="0" presId="urn:microsoft.com/office/officeart/2005/8/layout/chevron2"/>
    <dgm:cxn modelId="{0B4885B1-7FBC-4B4D-BFC9-54B3FFA61110}" srcId="{088508DC-DFBD-394D-83F9-8A87ADDA814B}" destId="{DA0D72BA-7973-BE48-8110-B858BE1F5178}" srcOrd="0" destOrd="0" parTransId="{7E595CF0-28A3-234C-89EA-825296CCA258}" sibTransId="{38F06F66-8174-6944-8FEA-EEF3DA5436EC}"/>
    <dgm:cxn modelId="{31E55ECD-B1F2-884F-8E60-C501DBFFD61D}" type="presOf" srcId="{9290177B-CE0D-C841-BA86-3354E3C97AFF}" destId="{C0DE74D1-FB02-D940-8221-C799457FD71A}" srcOrd="0" destOrd="0" presId="urn:microsoft.com/office/officeart/2005/8/layout/chevron2"/>
    <dgm:cxn modelId="{D5E0678D-643C-C645-A27B-D98CB9F9B703}" srcId="{296ADE0E-9B06-324A-8290-D833F8549260}" destId="{78192011-85D5-4341-897D-80E66BD8257B}" srcOrd="0" destOrd="0" parTransId="{45731D5B-46F8-0744-971B-CFAA70EF904F}" sibTransId="{2A0C60D3-6762-7545-A644-A15011C95549}"/>
    <dgm:cxn modelId="{768122E2-ED30-6A42-9E74-D415199C3705}" type="presOf" srcId="{DA0D72BA-7973-BE48-8110-B858BE1F5178}" destId="{DEBF581A-2219-AC4F-BB9E-91CF3ED564E4}" srcOrd="0" destOrd="0" presId="urn:microsoft.com/office/officeart/2005/8/layout/chevron2"/>
    <dgm:cxn modelId="{93C79210-CF53-8940-BF79-7919C4E6B3D0}" srcId="{67F37CB7-C916-0842-B633-5CE00701B870}" destId="{296ADE0E-9B06-324A-8290-D833F8549260}" srcOrd="2" destOrd="0" parTransId="{0C88CDAD-50BF-2F4C-9798-A2633CFDF060}" sibTransId="{DBD43A31-7F93-F04C-BFFE-1EF881491365}"/>
    <dgm:cxn modelId="{C641C014-D35C-164D-96CD-12EE6D7507D8}" type="presOf" srcId="{67F37CB7-C916-0842-B633-5CE00701B870}" destId="{0CC1F6E7-6D1E-1D41-A6F9-492D3EDEBFF3}" srcOrd="0" destOrd="0" presId="urn:microsoft.com/office/officeart/2005/8/layout/chevron2"/>
    <dgm:cxn modelId="{04709C6B-8265-9241-BD2C-C2CCBF469FD3}" type="presOf" srcId="{78192011-85D5-4341-897D-80E66BD8257B}" destId="{AF51D660-F825-3946-B0F9-EDD66F8E97B0}" srcOrd="0" destOrd="0" presId="urn:microsoft.com/office/officeart/2005/8/layout/chevron2"/>
    <dgm:cxn modelId="{956D158E-2334-924B-9BC5-419F8DE34194}" type="presParOf" srcId="{0CC1F6E7-6D1E-1D41-A6F9-492D3EDEBFF3}" destId="{511BC7C0-777D-BC4E-B9A6-D5DE3948F774}" srcOrd="0" destOrd="0" presId="urn:microsoft.com/office/officeart/2005/8/layout/chevron2"/>
    <dgm:cxn modelId="{A2FE95D0-88C8-824E-80E8-8A55C41D0C09}" type="presParOf" srcId="{511BC7C0-777D-BC4E-B9A6-D5DE3948F774}" destId="{644DFFD4-4583-9841-8134-042386082642}" srcOrd="0" destOrd="0" presId="urn:microsoft.com/office/officeart/2005/8/layout/chevron2"/>
    <dgm:cxn modelId="{051E33DA-53EE-E04E-A444-0EE96FFAA78E}" type="presParOf" srcId="{511BC7C0-777D-BC4E-B9A6-D5DE3948F774}" destId="{C0DE74D1-FB02-D940-8221-C799457FD71A}" srcOrd="1" destOrd="0" presId="urn:microsoft.com/office/officeart/2005/8/layout/chevron2"/>
    <dgm:cxn modelId="{C7CCE65F-F948-2743-BB0A-3F8DE3E25586}" type="presParOf" srcId="{0CC1F6E7-6D1E-1D41-A6F9-492D3EDEBFF3}" destId="{45D002F2-7409-A94D-886F-86749AAEF273}" srcOrd="1" destOrd="0" presId="urn:microsoft.com/office/officeart/2005/8/layout/chevron2"/>
    <dgm:cxn modelId="{65B7D1BC-007E-EC48-A9C9-2A88B27F71E5}" type="presParOf" srcId="{0CC1F6E7-6D1E-1D41-A6F9-492D3EDEBFF3}" destId="{C6CDEDFD-301B-7742-AB50-DFBB6A42335A}" srcOrd="2" destOrd="0" presId="urn:microsoft.com/office/officeart/2005/8/layout/chevron2"/>
    <dgm:cxn modelId="{8C18FBC9-B740-0D4E-8BF0-6A80C00CDC21}" type="presParOf" srcId="{C6CDEDFD-301B-7742-AB50-DFBB6A42335A}" destId="{41C0AB73-901C-2543-A37B-15712CEA7166}" srcOrd="0" destOrd="0" presId="urn:microsoft.com/office/officeart/2005/8/layout/chevron2"/>
    <dgm:cxn modelId="{700F694B-0C85-6548-9668-C30F36B351D6}" type="presParOf" srcId="{C6CDEDFD-301B-7742-AB50-DFBB6A42335A}" destId="{DEBF581A-2219-AC4F-BB9E-91CF3ED564E4}" srcOrd="1" destOrd="0" presId="urn:microsoft.com/office/officeart/2005/8/layout/chevron2"/>
    <dgm:cxn modelId="{C6F984B1-9959-EE4F-B325-39D5F8E4D0C5}" type="presParOf" srcId="{0CC1F6E7-6D1E-1D41-A6F9-492D3EDEBFF3}" destId="{CA0052E3-5E5A-8740-A1E9-3862A929D817}" srcOrd="3" destOrd="0" presId="urn:microsoft.com/office/officeart/2005/8/layout/chevron2"/>
    <dgm:cxn modelId="{407F2F59-8E2D-844B-BBC0-C60D89892CC2}" type="presParOf" srcId="{0CC1F6E7-6D1E-1D41-A6F9-492D3EDEBFF3}" destId="{6E071BB0-CE61-4846-9F50-DE6B8F115637}" srcOrd="4" destOrd="0" presId="urn:microsoft.com/office/officeart/2005/8/layout/chevron2"/>
    <dgm:cxn modelId="{87D4151B-6AF0-7148-9FD1-CF4123FC9271}" type="presParOf" srcId="{6E071BB0-CE61-4846-9F50-DE6B8F115637}" destId="{7304A5B2-5850-F145-AF74-3930E33BDC1C}" srcOrd="0" destOrd="0" presId="urn:microsoft.com/office/officeart/2005/8/layout/chevron2"/>
    <dgm:cxn modelId="{6AE7FA6B-3B26-6247-8974-BEE42BC26140}" type="presParOf" srcId="{6E071BB0-CE61-4846-9F50-DE6B8F115637}" destId="{AF51D660-F825-3946-B0F9-EDD66F8E97B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DFFD4-4583-9841-8134-042386082642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400" kern="1200" noProof="0" smtClean="0"/>
            <a:t>Introduktion og konklusion</a:t>
          </a:r>
          <a:endParaRPr lang="da-DK" sz="1400" kern="1200" noProof="0"/>
        </a:p>
      </dsp:txBody>
      <dsp:txXfrm rot="-5400000">
        <a:off x="1" y="520688"/>
        <a:ext cx="1039018" cy="445294"/>
      </dsp:txXfrm>
    </dsp:sp>
    <dsp:sp modelId="{C0DE74D1-FB02-D940-8221-C799457FD71A}">
      <dsp:nvSpPr>
        <dsp:cNvPr id="0" name=""/>
        <dsp:cNvSpPr/>
      </dsp:nvSpPr>
      <dsp:spPr>
        <a:xfrm rot="5400000">
          <a:off x="3085107" y="-204490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700" kern="1200" noProof="0" dirty="0" smtClean="0"/>
            <a:t>Skal kunne læses uden at kræve en nøje kendskab til resten af rapporten, og gerne af en, som ikke har dyb domæneviden</a:t>
          </a:r>
          <a:endParaRPr lang="da-DK" sz="1700" kern="1200" noProof="0" dirty="0"/>
        </a:p>
      </dsp:txBody>
      <dsp:txXfrm rot="-5400000">
        <a:off x="1039018" y="48278"/>
        <a:ext cx="5009883" cy="870607"/>
      </dsp:txXfrm>
    </dsp:sp>
    <dsp:sp modelId="{41C0AB73-901C-2543-A37B-15712CEA7166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400" kern="1200" noProof="0" smtClean="0"/>
            <a:t>Visuelle elementer</a:t>
          </a:r>
          <a:endParaRPr lang="da-DK" sz="1400" kern="1200" noProof="0"/>
        </a:p>
      </dsp:txBody>
      <dsp:txXfrm rot="-5400000">
        <a:off x="1" y="1809352"/>
        <a:ext cx="1039018" cy="445294"/>
      </dsp:txXfrm>
    </dsp:sp>
    <dsp:sp modelId="{DEBF581A-2219-AC4F-BB9E-91CF3ED564E4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700" kern="1200" noProof="0" smtClean="0"/>
            <a:t>Når man bladre igennem rapporten, vil disse elementer springe i øjnene, og skal på den måde give læseren lyst til at læse rapporten i dybden.</a:t>
          </a:r>
          <a:endParaRPr lang="da-DK" sz="1700" kern="1200" noProof="0"/>
        </a:p>
      </dsp:txBody>
      <dsp:txXfrm rot="-5400000">
        <a:off x="1039018" y="1336942"/>
        <a:ext cx="5009883" cy="870607"/>
      </dsp:txXfrm>
    </dsp:sp>
    <dsp:sp modelId="{7304A5B2-5850-F145-AF74-3930E33BDC1C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400" kern="1200" noProof="0" smtClean="0"/>
            <a:t>Resten</a:t>
          </a:r>
          <a:endParaRPr lang="da-DK" sz="1400" kern="1200" noProof="0"/>
        </a:p>
      </dsp:txBody>
      <dsp:txXfrm rot="-5400000">
        <a:off x="1" y="3098016"/>
        <a:ext cx="1039018" cy="445294"/>
      </dsp:txXfrm>
    </dsp:sp>
    <dsp:sp modelId="{AF51D660-F825-3946-B0F9-EDD66F8E97B0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700" kern="1200" noProof="0" dirty="0" smtClean="0"/>
            <a:t>Hvis rapporten har bestået ovenstående prøve, så vil den garvede læser læse fra start til slut, eller måske afsnit og/</a:t>
          </a:r>
          <a:r>
            <a:rPr lang="da-DK" sz="1700" kern="1200" noProof="0" smtClean="0"/>
            <a:t>eller kapitler, </a:t>
          </a:r>
          <a:r>
            <a:rPr lang="da-DK" sz="1700" kern="1200" noProof="0" dirty="0" smtClean="0"/>
            <a:t>som har særlig interesse.</a:t>
          </a:r>
          <a:endParaRPr lang="da-DK" sz="1700" kern="1200" noProof="0" dirty="0"/>
        </a:p>
      </dsp:txBody>
      <dsp:txXfrm rot="-5400000">
        <a:off x="1039018" y="2625605"/>
        <a:ext cx="5009883" cy="870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35AE-28AD-7542-821E-1CF614FF907A}" type="datetimeFigureOut">
              <a:rPr lang="en-US" smtClean="0"/>
              <a:t>26/08/15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A500-3B93-134A-AE05-4BD192556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7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35AE-28AD-7542-821E-1CF614FF907A}" type="datetimeFigureOut">
              <a:rPr lang="en-US" smtClean="0"/>
              <a:t>26/08/15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A500-3B93-134A-AE05-4BD192556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9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35AE-28AD-7542-821E-1CF614FF907A}" type="datetimeFigureOut">
              <a:rPr lang="en-US" smtClean="0"/>
              <a:t>26/08/15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A500-3B93-134A-AE05-4BD192556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9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35AE-28AD-7542-821E-1CF614FF907A}" type="datetimeFigureOut">
              <a:rPr lang="en-US" smtClean="0"/>
              <a:t>26/08/15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A500-3B93-134A-AE05-4BD192556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8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35AE-28AD-7542-821E-1CF614FF907A}" type="datetimeFigureOut">
              <a:rPr lang="en-US" smtClean="0"/>
              <a:t>26/08/15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A500-3B93-134A-AE05-4BD192556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8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35AE-28AD-7542-821E-1CF614FF907A}" type="datetimeFigureOut">
              <a:rPr lang="en-US" smtClean="0"/>
              <a:t>26/08/15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A500-3B93-134A-AE05-4BD192556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35AE-28AD-7542-821E-1CF614FF907A}" type="datetimeFigureOut">
              <a:rPr lang="en-US" smtClean="0"/>
              <a:t>26/08/15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A500-3B93-134A-AE05-4BD192556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5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35AE-28AD-7542-821E-1CF614FF907A}" type="datetimeFigureOut">
              <a:rPr lang="en-US" smtClean="0"/>
              <a:t>26/08/15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A500-3B93-134A-AE05-4BD192556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35AE-28AD-7542-821E-1CF614FF907A}" type="datetimeFigureOut">
              <a:rPr lang="en-US" smtClean="0"/>
              <a:t>26/08/15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A500-3B93-134A-AE05-4BD192556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35AE-28AD-7542-821E-1CF614FF907A}" type="datetimeFigureOut">
              <a:rPr lang="en-US" smtClean="0"/>
              <a:t>26/08/15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A500-3B93-134A-AE05-4BD192556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3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35AE-28AD-7542-821E-1CF614FF907A}" type="datetimeFigureOut">
              <a:rPr lang="en-US" smtClean="0"/>
              <a:t>26/08/15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A500-3B93-134A-AE05-4BD192556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8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135AE-28AD-7542-821E-1CF614FF907A}" type="datetimeFigureOut">
              <a:rPr lang="en-US" smtClean="0"/>
              <a:t>26/08/15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5A500-3B93-134A-AE05-4BD192556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7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3339461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375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89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1</cp:revision>
  <dcterms:created xsi:type="dcterms:W3CDTF">2015-08-26T07:20:24Z</dcterms:created>
  <dcterms:modified xsi:type="dcterms:W3CDTF">2015-08-26T07:36:28Z</dcterms:modified>
</cp:coreProperties>
</file>