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70" r:id="rId3"/>
    <p:sldId id="315" r:id="rId4"/>
    <p:sldId id="284" r:id="rId5"/>
    <p:sldId id="314" r:id="rId6"/>
    <p:sldId id="272" r:id="rId7"/>
    <p:sldId id="271" r:id="rId8"/>
    <p:sldId id="317" r:id="rId9"/>
    <p:sldId id="273" r:id="rId10"/>
    <p:sldId id="275" r:id="rId11"/>
    <p:sldId id="316" r:id="rId12"/>
    <p:sldId id="281" r:id="rId13"/>
    <p:sldId id="290" r:id="rId14"/>
    <p:sldId id="289" r:id="rId15"/>
    <p:sldId id="276" r:id="rId16"/>
    <p:sldId id="323" r:id="rId17"/>
    <p:sldId id="324" r:id="rId18"/>
    <p:sldId id="325" r:id="rId19"/>
    <p:sldId id="318" r:id="rId20"/>
    <p:sldId id="261" r:id="rId21"/>
    <p:sldId id="262" r:id="rId22"/>
    <p:sldId id="268" r:id="rId23"/>
    <p:sldId id="263" r:id="rId24"/>
    <p:sldId id="264" r:id="rId25"/>
    <p:sldId id="265" r:id="rId26"/>
    <p:sldId id="319" r:id="rId27"/>
    <p:sldId id="320" r:id="rId28"/>
    <p:sldId id="326" r:id="rId29"/>
    <p:sldId id="321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D3B-4082-1B42-B143-D42EC70E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1ADA-FD44-7948-8E23-BADA1768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8AA1-9F8C-8843-96E2-15E0CB4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337-F1E7-7646-A864-7D9BD4F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D93D-C073-404E-B503-8037A393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0F03-68ED-734C-AC3C-93EC135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2497-30EE-DA47-88D8-9E0C9197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24C7-4C1C-3043-8EC9-50839E7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BDBF-8CF1-604F-850F-49152FF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D2C3-B781-2346-A1CD-7F71D77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C72D-347B-2740-AE82-60C4F35E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0078-D277-884B-BCC7-83C2BE7B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291E-A633-BE43-BAF5-1B0FAA54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A3AD-297D-8144-A992-CC7BEF5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9039-3BDA-CD4A-9D2E-EFFFCB9F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EFFB-6F01-B64B-84E4-D62B06C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28E6-2982-B546-B651-9F591357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9CDE-5D64-3642-8CBB-F89B3E8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876-452A-0540-90A4-44604914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9413-0B3B-A248-8E7B-9101285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5C2-0F5A-4A4B-A7D7-0BAAFA14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BD0-22F3-4D4F-B241-4FF4E90B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F00-6A7C-CF43-8CBB-6208BC5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14CA-AD96-7340-9838-7B22E3E2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5EE-8CB3-124E-89EB-F05CC41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699-2D06-4049-81A8-D6E1BE2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847-6CEB-0D48-8199-ABEABAFE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80007-CB85-A24E-90C9-23B33690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32FA-EC72-264F-8509-5F41BEF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3186-3824-9943-9B98-BD13FD55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A9D-7C47-6C4D-BB1B-2DFE65D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7852-5257-454A-92D8-2593962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A5A4-C9BD-4344-A369-710937AE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AC04-F415-D941-A2C2-88D901B3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CF850-0127-0440-8384-3BA79FC6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F14E1-9732-564D-AE26-7E62CBD40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D1558-6A85-B749-99E8-30ADFB75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06E68-934D-D340-A57E-DF15AC4C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34F05-1284-AF42-9D64-553EF85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0770-0A88-624C-8BF0-ED117509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B565-FD37-4245-BFB4-3C3B5094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3619F-5805-E643-B8B6-E788166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C033-941C-8E42-BD6C-63AF23EF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E81F1-3183-8747-BEAF-C88CF94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30FF6-E2D2-9044-8DB8-988E9D55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A6B01-8775-A04C-96B4-178FB02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3C4-B863-DE45-82B4-00AA500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3F6A-9E9E-074F-99D8-3EE01B08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3BB39-E7DF-C348-A248-B78BA038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327C-28B6-EA4F-A392-40E4C682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DC9C-3276-2545-A91F-36CFADC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0BB40-888A-804E-9B22-434E8D16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5E70-AFEA-6F4E-A006-5D28E46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5C133-BD80-5643-B416-74CAC34BA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705EC-D0C6-4C4A-8245-5F3036B69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E02A-31F7-8347-A2F9-CEFC1509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7F31-BA93-2C46-9DB2-55452C1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39A7E-293B-4B48-A308-B1751109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184FA-3671-D04E-9C7D-8406E19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487-3379-D843-928C-4EC1B534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E62D-8A26-0E48-8186-10ED2D11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0BC-44CB-0248-A89B-C226E29B5A5F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E43-BECC-C74C-979E-730BEF053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97D7-3528-5F43-9715-33C60F8CB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Laying Out the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9286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67291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2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5056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8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3ED-DB7F-E240-A040-9140E58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Layout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FBE1-C1C8-1345-B02F-348233ACF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617D5B-F9B4-F04D-80B5-0305224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High-current Via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280BE-0135-EE47-B68A-C96537CDC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Via diameter matches trace width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307456-78FA-2D47-AB3D-FB2384A82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1300" y="1825625"/>
            <a:ext cx="3943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5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629-16E3-6B4A-BAA7-694439D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to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90DD-F95D-B14A-858C-F5FA93C4A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15715-1B2A-314B-B153-855D88505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009" y="1825625"/>
            <a:ext cx="4059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5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56638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43031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Resistance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Motors take a lot of current!</a:t>
            </a:r>
          </a:p>
          <a:p>
            <a:r>
              <a:rPr lang="en-US" dirty="0"/>
              <a:t>We want all the power to go to the motors</a:t>
            </a:r>
          </a:p>
          <a:p>
            <a:r>
              <a:rPr lang="en-US" dirty="0"/>
              <a:t>Copper is an imperfect conductor</a:t>
            </a:r>
          </a:p>
          <a:p>
            <a:pPr lvl="1"/>
            <a:r>
              <a:rPr lang="en-US" dirty="0"/>
              <a:t>Voltage drop on power lines is non-trivial</a:t>
            </a:r>
          </a:p>
          <a:p>
            <a:pPr lvl="1"/>
            <a:r>
              <a:rPr lang="en-US" dirty="0"/>
              <a:t>Resistance is a function of aspect ratio</a:t>
            </a:r>
          </a:p>
          <a:p>
            <a:pPr lvl="1"/>
            <a:r>
              <a:rPr lang="en-US" dirty="0"/>
              <a:t>0.5 </a:t>
            </a:r>
            <a:r>
              <a:rPr lang="en-US" dirty="0" err="1"/>
              <a:t>mΩ</a:t>
            </a:r>
            <a:r>
              <a:rPr lang="en-US" dirty="0"/>
              <a:t>/square</a:t>
            </a:r>
          </a:p>
          <a:p>
            <a:r>
              <a:rPr lang="en-US" dirty="0"/>
              <a:t>So, make the power lines wide!</a:t>
            </a:r>
          </a:p>
          <a:p>
            <a:pPr lvl="1"/>
            <a:r>
              <a:rPr lang="en-US" dirty="0"/>
              <a:t>Use a trace-width calculator</a:t>
            </a:r>
          </a:p>
          <a:p>
            <a:pPr lvl="1"/>
            <a:r>
              <a:rPr lang="en-US" dirty="0"/>
              <a:t>https://www.4pcb.com/trace-width-</a:t>
            </a:r>
            <a:r>
              <a:rPr lang="en-US" dirty="0" err="1"/>
              <a:t>calculator.html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57DEB-E633-AB4D-879F-77A71AAE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955" y="342900"/>
            <a:ext cx="50292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531CA-C648-7141-B7D0-1030703C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3282156"/>
            <a:ext cx="2082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C832-7BF2-0C45-92F3-18F1A73C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5" y="3260514"/>
            <a:ext cx="26797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AC983-AF99-2F4F-80B0-440BEC5B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33" y="3887617"/>
            <a:ext cx="2781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4148F-7D90-814D-8CA6-F1958788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83" y="5625929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8186-5A73-C948-AD79-C014BB5B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E1EB-CC65-2A4E-AF97-CFA20B0243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slides need significant improvement.</a:t>
            </a:r>
          </a:p>
          <a:p>
            <a:r>
              <a:rPr lang="en-US" dirty="0" err="1"/>
              <a:t>Talkabout</a:t>
            </a:r>
            <a:r>
              <a:rPr lang="en-US" dirty="0"/>
              <a:t> placement of decoupling caps.</a:t>
            </a:r>
          </a:p>
          <a:p>
            <a:r>
              <a:rPr lang="en-US" dirty="0"/>
              <a:t>Update tips and tricks</a:t>
            </a:r>
          </a:p>
          <a:p>
            <a:r>
              <a:rPr lang="en-US" dirty="0"/>
              <a:t>Put more screen shots in to show how things should be laid out.</a:t>
            </a:r>
          </a:p>
          <a:p>
            <a:r>
              <a:rPr lang="en-US" dirty="0"/>
              <a:t>Discuss differential pairs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EF1C-1FE4-184B-A627-A7B2AF1BA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 about 20 min of questions about previous labs</a:t>
            </a:r>
          </a:p>
          <a:p>
            <a:r>
              <a:rPr lang="en-US" dirty="0"/>
              <a:t>Then, demoed for about 1.5 hours.  </a:t>
            </a:r>
          </a:p>
          <a:p>
            <a:r>
              <a:rPr lang="en-US" dirty="0"/>
              <a:t>Didn’t get past slide the “layout demo” slide</a:t>
            </a:r>
          </a:p>
        </p:txBody>
      </p:sp>
    </p:spTree>
    <p:extLst>
      <p:ext uri="{BB962C8B-B14F-4D97-AF65-F5344CB8AC3E}">
        <p14:creationId xmlns:p14="http://schemas.microsoft.com/office/powerpoint/2010/main" val="1579452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Inductance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r>
              <a:rPr lang="en-US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374932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IMU Controller: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6387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0.5 or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41826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9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892</Words>
  <Application>Microsoft Macintosh PowerPoint</Application>
  <PresentationFormat>Widescreen</PresentationFormat>
  <Paragraphs>144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Laying Out the Board</vt:lpstr>
      <vt:lpstr>Board Layout Goals</vt:lpstr>
      <vt:lpstr>Layout Steps</vt:lpstr>
      <vt:lpstr>Some Possible Configurations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Routing and Layout Examples</vt:lpstr>
      <vt:lpstr>High-current Via</vt:lpstr>
      <vt:lpstr>Battery to Jumper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  <vt:lpstr>Motor Power: Resistance</vt:lpstr>
      <vt:lpstr>Next Time</vt:lpstr>
      <vt:lpstr>Motor Power: Inductance</vt:lpstr>
      <vt:lpstr>Microcontroller and IMU Controller: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Board Layout</dc:title>
  <dc:creator>Swanson, Steven</dc:creator>
  <cp:lastModifiedBy>Swanson, Steven</cp:lastModifiedBy>
  <cp:revision>14</cp:revision>
  <dcterms:created xsi:type="dcterms:W3CDTF">2019-03-11T07:02:08Z</dcterms:created>
  <dcterms:modified xsi:type="dcterms:W3CDTF">2019-04-20T05:52:58Z</dcterms:modified>
</cp:coreProperties>
</file>