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52" r:id="rId10"/>
    <p:sldId id="348" r:id="rId11"/>
    <p:sldId id="350" r:id="rId12"/>
    <p:sldId id="353" r:id="rId13"/>
    <p:sldId id="355" r:id="rId14"/>
    <p:sldId id="356" r:id="rId15"/>
    <p:sldId id="357" r:id="rId16"/>
    <p:sldId id="354" r:id="rId17"/>
    <p:sldId id="363" r:id="rId18"/>
    <p:sldId id="358" r:id="rId19"/>
    <p:sldId id="351" r:id="rId20"/>
    <p:sldId id="343" r:id="rId21"/>
    <p:sldId id="347" r:id="rId22"/>
    <p:sldId id="344" r:id="rId23"/>
    <p:sldId id="360" r:id="rId24"/>
    <p:sldId id="361" r:id="rId25"/>
    <p:sldId id="258" r:id="rId26"/>
    <p:sldId id="364" r:id="rId27"/>
    <p:sldId id="365" r:id="rId28"/>
    <p:sldId id="266" r:id="rId29"/>
    <p:sldId id="262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60" r:id="rId39"/>
    <p:sldId id="282" r:id="rId40"/>
    <p:sldId id="338" r:id="rId41"/>
    <p:sldId id="339" r:id="rId42"/>
    <p:sldId id="264" r:id="rId43"/>
    <p:sldId id="263" r:id="rId44"/>
    <p:sldId id="283" r:id="rId45"/>
    <p:sldId id="278" r:id="rId46"/>
    <p:sldId id="279" r:id="rId47"/>
    <p:sldId id="280" r:id="rId48"/>
    <p:sldId id="28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9"/>
    <p:restoredTop sz="94639"/>
  </p:normalViewPr>
  <p:slideViewPr>
    <p:cSldViewPr snapToGrid="0" snapToObjects="1">
      <p:cViewPr varScale="1">
        <p:scale>
          <a:sx n="137" d="100"/>
          <a:sy n="137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-221673" y="-618626"/>
            <a:ext cx="12413673" cy="7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BD3E73-ED06-AE4C-A39E-9AFAAB6F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A139DA-568E-724B-AF6A-97833BDC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3BC1-F680-AE48-8309-201328A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99BC-BFCB-E146-8F86-A909832F7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More details and updated code about writing to registers</a:t>
            </a:r>
          </a:p>
          <a:p>
            <a:r>
              <a:rPr lang="en-US" dirty="0"/>
              <a:t>More detailed discussion of XL </a:t>
            </a:r>
            <a:r>
              <a:rPr lang="en-US" dirty="0" err="1"/>
              <a:t>datapath</a:t>
            </a:r>
            <a:r>
              <a:rPr lang="en-US" dirty="0"/>
              <a:t> and filtering.</a:t>
            </a:r>
          </a:p>
          <a:p>
            <a:r>
              <a:rPr lang="en-US" dirty="0"/>
              <a:t>Slides about LP and HP filters.</a:t>
            </a:r>
          </a:p>
          <a:p>
            <a:r>
              <a:rPr lang="en-US" dirty="0"/>
              <a:t>These slides + assembly slides took about 60 min.</a:t>
            </a:r>
          </a:p>
          <a:p>
            <a:r>
              <a:rPr lang="en-US" dirty="0"/>
              <a:t>30 min of questions at the start. </a:t>
            </a:r>
          </a:p>
          <a:p>
            <a:r>
              <a:rPr lang="en-US" dirty="0"/>
              <a:t>Adjust complimentary filter demo, so it’s easier </a:t>
            </a:r>
            <a:r>
              <a:rPr lang="en-US"/>
              <a:t>to get to C = 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B541-A0B4-DC4E-AAB8-A920544D2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 (unlike an airplane).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 action="ppaction://noaction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are only using ‘pitch’ in this  lab.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26B1-9236-A240-8B9F-0AAB9453F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9057" y="1384899"/>
            <a:ext cx="6487886" cy="5232790"/>
          </a:xfrm>
        </p:spPr>
      </p:pic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71D7-0857-5144-B6D0-B17BAA3D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66FD3-6C84-D348-B98D-7F9D92742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3F409-1699-DB4A-B367-1F4C9E70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0EFA9-BA77-4F45-B739-0A5F7965F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7B74E-94C0-7745-BC08-DB314488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3" y="1305881"/>
            <a:ext cx="6683828" cy="5390826"/>
          </a:xfrm>
        </p:spPr>
      </p:pic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  <a:p>
            <a:r>
              <a:rPr lang="en-US" dirty="0"/>
              <a:t>Fix it by setting the resolution of your gyroscope.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9D31CB-5B65-7144-B023-CD7615402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1311" y="1240971"/>
            <a:ext cx="6221969" cy="5018314"/>
          </a:xfrm>
        </p:spPr>
      </p:pic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1377</Words>
  <Application>Microsoft Macintosh PowerPoint</Application>
  <PresentationFormat>Widescreen</PresentationFormat>
  <Paragraphs>271</Paragraphs>
  <Slides>48</Slides>
  <Notes>0</Notes>
  <HiddenSlides>22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Gyro Clipping</vt:lpstr>
      <vt:lpstr>Filtering</vt:lpstr>
      <vt:lpstr>Gyroscope Datapath</vt:lpstr>
      <vt:lpstr>Hardware Registers</vt:lpstr>
      <vt:lpstr>PowerPoint Presentation</vt:lpstr>
      <vt:lpstr>PowerPoint Presentation</vt:lpstr>
      <vt:lpstr>PowerPoint Presentation</vt:lpstr>
      <vt:lpstr>IMU Internal Accelerometer Filter</vt:lpstr>
      <vt:lpstr>I2C Peripherals</vt:lpstr>
      <vt:lpstr>PowerPoint Presentation</vt:lpstr>
      <vt:lpstr>Filter Demo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End</vt:lpstr>
      <vt:lpstr>Next time 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9</cp:revision>
  <dcterms:created xsi:type="dcterms:W3CDTF">2019-03-01T00:15:19Z</dcterms:created>
  <dcterms:modified xsi:type="dcterms:W3CDTF">2019-04-16T22:28:08Z</dcterms:modified>
</cp:coreProperties>
</file>