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B7D-7B89-720D-3E67-886433E2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DAEB-648A-FE43-53D3-BEE1BCFE5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BFE3-8BC7-6BB0-E5C4-7B0A909F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04AA-93A3-B313-6FAD-C3C45A66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8A8C-02C3-99D0-949F-871F3212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1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A9-3C16-CA8E-0B23-64ECD834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40F04-019F-A748-7686-CEEB71147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9316-C5D9-5E13-C4F9-F1214E57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6AE2-F833-C112-CEEF-79A48DB9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FFC0-4C3E-F242-F080-ACBBA66C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E80A9-5637-9ADB-3463-492AB4D9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68BD-AD91-BC46-512B-E2221CE8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4A40-3F4E-954F-1F23-ACE8194D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CC41-2F52-935E-4610-9F39CFA7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8606-808B-D209-E832-C0AF622A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6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ECEB-AE8C-BE4C-C79D-CBD0B49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6E52-B9E4-D77C-F7BF-909AD01E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120A-85A9-3EAD-AEAF-A0E7935F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72EA-35A5-34AF-90D4-1F7BB3BB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AB0C3-595A-28AF-64E8-FC18D6E1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7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72E6-880C-8169-B0CC-3CACAA2D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098A-8506-662A-6EF0-35022EEA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B81E-4149-46D4-C394-65812F10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317C-42B1-1DA9-EEF9-7FAEC91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B844-9D72-D173-D70F-1DD8A725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AD8A-0CED-B986-2C7C-6D4CEB5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31D2-E5E0-EFA2-D2BA-6920AAB4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49DAB-8FD2-2E0C-1805-4878CC3E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598D-358A-BED1-2E8A-ECAC740C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0F530-028C-0073-DD29-E7C354E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3AC5-7D3A-265C-2732-93D966C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F6A8-5B7F-A4FB-D70F-FF2203C5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0F3D-782F-97E2-A3BE-6EA0C37E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1644-09AC-4DB6-7489-ABAEFE5C2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7F554-B0F7-7855-6C44-029103E7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BD4DC-00BE-59B3-5FB3-6965F8793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50CB-3238-0BCA-11AC-A1E32E43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B8B34-5D42-AAC5-0D2E-D7B9CFB6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DBA56-3B75-E144-C5EC-FB6D4FBF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4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963C-A47D-6DB3-4ACF-34D37398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E50D2-29CD-ABED-978B-B39F772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83A2-ECD7-5370-EEB2-E4A1CF10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3926D-A8A2-BDF1-1FBF-5DD7B54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3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AB456-5B24-EE9A-0DEE-86E1E200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EFF9D-B787-0BB7-BCC8-0235D081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4E2AD-7936-4EF2-6F4A-871E316B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D95E-5830-C1BB-188C-2C5F44C6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0B2D-A10A-C581-257E-A3A2768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8E28-FC23-93E0-505A-1C6D78B1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4279-71A2-A950-D619-590AB26B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1A7A-2E5C-4551-BDCE-E01B5B8A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4B8F-F181-08AA-CEDE-A1E6BAD9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C4A8-5916-8BD6-7B5F-0889023E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95D6F-69DB-085E-4766-A6EB0A8FC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A9E3-6884-BF9B-5A24-1EA3C7E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FEB5A-F8EB-1AC0-62EC-E5D66B7E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2F13-F4D1-3CE8-7C15-A5346B68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DD502-DEEB-FCB0-E92D-F0B8DAA0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5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D072-25D0-EB9E-43A3-624C59C7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679B0-7846-9E8B-B7BA-AEBB0757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8139-3285-E6E2-5ECB-5797D7B31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5E71B-42F9-4A17-848E-B7CB04EE6CE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E9DB-F630-EB0C-0184-943B2F68D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F549-5CBC-D532-1662-78E194B7A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4A5D50-FCA5-82C6-8EA4-B5527739DCE0}"/>
              </a:ext>
            </a:extLst>
          </p:cNvPr>
          <p:cNvSpPr/>
          <p:nvPr/>
        </p:nvSpPr>
        <p:spPr>
          <a:xfrm>
            <a:off x="3799490" y="599090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Session1.csv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070F6-F6C7-B221-D173-BB55CE32E589}"/>
              </a:ext>
            </a:extLst>
          </p:cNvPr>
          <p:cNvSpPr/>
          <p:nvPr/>
        </p:nvSpPr>
        <p:spPr>
          <a:xfrm>
            <a:off x="5205249" y="599090"/>
            <a:ext cx="1150883" cy="1734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Session2.csv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05C7C-FEDF-5EF9-0ACD-901DF480D29E}"/>
              </a:ext>
            </a:extLst>
          </p:cNvPr>
          <p:cNvSpPr/>
          <p:nvPr/>
        </p:nvSpPr>
        <p:spPr>
          <a:xfrm>
            <a:off x="6611008" y="599088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Session3.csv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798C-3ADB-F0AA-216B-12D8E5454B2E}"/>
              </a:ext>
            </a:extLst>
          </p:cNvPr>
          <p:cNvSpPr/>
          <p:nvPr/>
        </p:nvSpPr>
        <p:spPr>
          <a:xfrm>
            <a:off x="5205249" y="1185041"/>
            <a:ext cx="1150883" cy="1734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Combined_df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E59C3-1B07-A4E8-02F5-C317D9F6575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780691" y="772510"/>
            <a:ext cx="0" cy="4125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C9872-965D-D693-C96C-3D23F8D7B68E}"/>
              </a:ext>
            </a:extLst>
          </p:cNvPr>
          <p:cNvSpPr/>
          <p:nvPr/>
        </p:nvSpPr>
        <p:spPr>
          <a:xfrm>
            <a:off x="4188373" y="1873468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</a:t>
            </a:r>
          </a:p>
          <a:p>
            <a:pPr algn="ctr"/>
            <a:r>
              <a:rPr lang="en-US" sz="1200" dirty="0"/>
              <a:t>(sessions 1,2)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20B21B-38A4-A80F-64DD-C5C8B1E4DBC2}"/>
              </a:ext>
            </a:extLst>
          </p:cNvPr>
          <p:cNvSpPr/>
          <p:nvPr/>
        </p:nvSpPr>
        <p:spPr>
          <a:xfrm>
            <a:off x="5841124" y="1873467"/>
            <a:ext cx="1655379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Windowed_data_test</a:t>
            </a:r>
          </a:p>
          <a:p>
            <a:pPr algn="ctr"/>
            <a:r>
              <a:rPr lang="en-US" sz="1200" dirty="0"/>
              <a:t>(session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457D14-7F5F-D461-C89B-CFC271CD573C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849211" y="1358462"/>
            <a:ext cx="931480" cy="515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53CEE6-1EE6-13AD-8F4D-2DF01B4905D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80691" y="1358462"/>
            <a:ext cx="888123" cy="515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DCC37-8F34-61C7-0B2E-C8A7E1A7F0B4}"/>
              </a:ext>
            </a:extLst>
          </p:cNvPr>
          <p:cNvSpPr/>
          <p:nvPr/>
        </p:nvSpPr>
        <p:spPr>
          <a:xfrm>
            <a:off x="4188373" y="2610505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D4A59D-0A8F-EEBC-E567-5AA822BDFD28}"/>
              </a:ext>
            </a:extLst>
          </p:cNvPr>
          <p:cNvSpPr/>
          <p:nvPr/>
        </p:nvSpPr>
        <p:spPr>
          <a:xfrm>
            <a:off x="6007975" y="2596051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Filtered_test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43B16-CF47-79CF-00B7-BF2CFA964051}"/>
              </a:ext>
            </a:extLst>
          </p:cNvPr>
          <p:cNvSpPr/>
          <p:nvPr/>
        </p:nvSpPr>
        <p:spPr>
          <a:xfrm>
            <a:off x="4188373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X,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60C17E-CCF5-9FFE-52C5-AD174A58D2EF}"/>
              </a:ext>
            </a:extLst>
          </p:cNvPr>
          <p:cNvSpPr/>
          <p:nvPr/>
        </p:nvSpPr>
        <p:spPr>
          <a:xfrm>
            <a:off x="6007975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Xt, yt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605FE3-3144-7E0E-0F74-0B97B047FDCC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49211" y="2317531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D10694-F2CB-A038-4C74-AEBC1B8B1D89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849211" y="3054568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78DCB6-D461-7542-E8A7-87BAC510E2D8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668813" y="2317530"/>
            <a:ext cx="1" cy="27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5C127A-6583-3F90-A16C-537AE667DA6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668813" y="3040114"/>
            <a:ext cx="0" cy="30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AF6843-2427-7452-F12B-8767CFC6CFC8}"/>
              </a:ext>
            </a:extLst>
          </p:cNvPr>
          <p:cNvSpPr txBox="1"/>
          <p:nvPr/>
        </p:nvSpPr>
        <p:spPr>
          <a:xfrm>
            <a:off x="2649920" y="3439875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X: features, y: labels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8FACF-4037-B3CE-6B61-A3491AE77A73}"/>
              </a:ext>
            </a:extLst>
          </p:cNvPr>
          <p:cNvSpPr/>
          <p:nvPr/>
        </p:nvSpPr>
        <p:spPr>
          <a:xfrm>
            <a:off x="4188373" y="4135051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X_train, X_test, y_train, y_test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92D40-158A-3903-F1A0-77CBBCD03F5A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849211" y="3791605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805787-74D6-3567-B870-2473DCD1D33A}"/>
              </a:ext>
            </a:extLst>
          </p:cNvPr>
          <p:cNvSpPr/>
          <p:nvPr/>
        </p:nvSpPr>
        <p:spPr>
          <a:xfrm>
            <a:off x="4188373" y="4922560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 Random Forest classifier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9EA334-92D5-3387-7AA2-D8572E603180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849211" y="4579114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2A91-1D8C-ABB2-FB3F-1093AA5DEB82}"/>
              </a:ext>
            </a:extLst>
          </p:cNvPr>
          <p:cNvCxnSpPr>
            <a:stCxn id="20" idx="2"/>
            <a:endCxn id="34" idx="3"/>
          </p:cNvCxnSpPr>
          <p:nvPr/>
        </p:nvCxnSpPr>
        <p:spPr>
          <a:xfrm flipH="1">
            <a:off x="5510048" y="3791605"/>
            <a:ext cx="1158765" cy="135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B53A7E-C849-FA9A-B876-5FD21A1786E4}"/>
              </a:ext>
            </a:extLst>
          </p:cNvPr>
          <p:cNvSpPr txBox="1"/>
          <p:nvPr/>
        </p:nvSpPr>
        <p:spPr>
          <a:xfrm>
            <a:off x="2519858" y="5857653"/>
            <a:ext cx="243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X_test and y_test: </a:t>
            </a:r>
          </a:p>
          <a:p>
            <a:pPr algn="ctr"/>
            <a:r>
              <a:rPr lang="en-US" sz="1200" b="1" dirty="0"/>
              <a:t>0,762</a:t>
            </a:r>
          </a:p>
          <a:p>
            <a:pPr algn="ctr"/>
            <a:r>
              <a:rPr lang="en-US" sz="1200" b="1" dirty="0"/>
              <a:t>Cross val. Mean accuracy = 0,754</a:t>
            </a:r>
            <a:endParaRPr lang="en-GB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D25485-0BFC-B540-E85F-D84633E3147E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3735116" y="5366623"/>
            <a:ext cx="1114095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E45F63-1040-528A-E038-B1FD40405AE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780691" y="772509"/>
            <a:ext cx="1405759" cy="4125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A7EF61-840B-83F6-7668-193838673DF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74932" y="772511"/>
            <a:ext cx="1405759" cy="4125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DC78575-3632-B376-C5A6-30873E1CCABB}"/>
              </a:ext>
            </a:extLst>
          </p:cNvPr>
          <p:cNvSpPr txBox="1"/>
          <p:nvPr/>
        </p:nvSpPr>
        <p:spPr>
          <a:xfrm>
            <a:off x="4987159" y="5857653"/>
            <a:ext cx="181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Xt and yt: </a:t>
            </a:r>
            <a:r>
              <a:rPr lang="en-US" sz="1200" b="1" dirty="0"/>
              <a:t>0,771</a:t>
            </a:r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E0F135-68D3-830C-5B6E-2B444E799BAE}"/>
              </a:ext>
            </a:extLst>
          </p:cNvPr>
          <p:cNvCxnSpPr>
            <a:stCxn id="34" idx="2"/>
            <a:endCxn id="48" idx="0"/>
          </p:cNvCxnSpPr>
          <p:nvPr/>
        </p:nvCxnSpPr>
        <p:spPr>
          <a:xfrm>
            <a:off x="4849211" y="5366623"/>
            <a:ext cx="1045779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858D89-BB9A-E8A2-212D-BD038A3EF25B}"/>
              </a:ext>
            </a:extLst>
          </p:cNvPr>
          <p:cNvSpPr txBox="1"/>
          <p:nvPr/>
        </p:nvSpPr>
        <p:spPr>
          <a:xfrm>
            <a:off x="2307023" y="2601510"/>
            <a:ext cx="19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window-by-window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733818-4920-A431-BAFC-FD6C2E85B705}"/>
              </a:ext>
            </a:extLst>
          </p:cNvPr>
          <p:cNvSpPr txBox="1"/>
          <p:nvPr/>
        </p:nvSpPr>
        <p:spPr>
          <a:xfrm>
            <a:off x="1474077" y="2832342"/>
            <a:ext cx="29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Then, get features window-by-window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775209-92A2-32CB-931E-6051F0CDF035}"/>
              </a:ext>
            </a:extLst>
          </p:cNvPr>
          <p:cNvSpPr txBox="1"/>
          <p:nvPr/>
        </p:nvSpPr>
        <p:spPr>
          <a:xfrm>
            <a:off x="415160" y="4052599"/>
            <a:ext cx="295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Is there data leakage here? I preprocess window by window, each feature can only ‘look’ to their window, thereby they are not affected by the test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44D436-23DC-AF0A-5F2C-96C54B4C7249}"/>
              </a:ext>
            </a:extLst>
          </p:cNvPr>
          <p:cNvCxnSpPr>
            <a:stCxn id="31" idx="1"/>
            <a:endCxn id="53" idx="3"/>
          </p:cNvCxnSpPr>
          <p:nvPr/>
        </p:nvCxnSpPr>
        <p:spPr>
          <a:xfrm flipH="1">
            <a:off x="3371194" y="4357083"/>
            <a:ext cx="817179" cy="111015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7A8A9C8-5DEA-19A4-42EE-E0E2DE5D8BDE}"/>
              </a:ext>
            </a:extLst>
          </p:cNvPr>
          <p:cNvSpPr txBox="1"/>
          <p:nvPr/>
        </p:nvSpPr>
        <p:spPr>
          <a:xfrm>
            <a:off x="8224344" y="439053"/>
            <a:ext cx="34447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Which sets I use for train and which for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Bandpass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Align or not signal to 0 in the window (locally)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bandpass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position in respect to the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 or not notch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Type of classifier (SVM, </a:t>
            </a:r>
            <a:r>
              <a:rPr lang="en-US" sz="1200" dirty="0" err="1"/>
              <a:t>kNN</a:t>
            </a:r>
            <a:r>
              <a:rPr lang="en-US" sz="1200" dirty="0"/>
              <a:t>, RF, logistic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of the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Better offline results </a:t>
            </a:r>
            <a:r>
              <a:rPr lang="en-US" sz="1200" b="1" dirty="0"/>
              <a:t>without bandpass, but very bad in online</a:t>
            </a:r>
          </a:p>
          <a:p>
            <a:endParaRPr lang="en-US" sz="1200" b="1" dirty="0"/>
          </a:p>
          <a:p>
            <a:r>
              <a:rPr lang="en-US" sz="1200" b="1" dirty="0"/>
              <a:t>Best online results with: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Window size 375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Bandpass 5-50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Notch 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Features: RMS, ZC, WL, MAV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scaling: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selection: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Classifier: RF with 500 estimators.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Discovered that: </a:t>
            </a:r>
            <a:r>
              <a:rPr lang="en-US" sz="1200" dirty="0"/>
              <a:t>the saved signal by </a:t>
            </a:r>
            <a:r>
              <a:rPr lang="en-US" sz="1200" dirty="0" err="1"/>
              <a:t>OpenBCI</a:t>
            </a:r>
            <a:r>
              <a:rPr lang="en-US" sz="1200" dirty="0"/>
              <a:t> is not filtered at all!</a:t>
            </a:r>
          </a:p>
          <a:p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C3D2BF-58B5-9AC3-C83B-5BDBF11072A5}"/>
              </a:ext>
            </a:extLst>
          </p:cNvPr>
          <p:cNvSpPr txBox="1"/>
          <p:nvPr/>
        </p:nvSpPr>
        <p:spPr>
          <a:xfrm>
            <a:off x="793672" y="547298"/>
            <a:ext cx="292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Recorded with discrete movements!</a:t>
            </a:r>
            <a:endParaRPr lang="en-GB" sz="1200" dirty="0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F5B14C6-3AE3-55E6-5804-595ECA0E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0.754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3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272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0 1</dc:creator>
  <cp:lastModifiedBy>0 1</cp:lastModifiedBy>
  <cp:revision>2</cp:revision>
  <dcterms:created xsi:type="dcterms:W3CDTF">2025-06-17T14:06:53Z</dcterms:created>
  <dcterms:modified xsi:type="dcterms:W3CDTF">2025-06-17T15:05:16Z</dcterms:modified>
</cp:coreProperties>
</file>