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6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1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99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4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49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7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36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6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5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8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46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C444-BAE5-400F-87F5-46D72B57A6A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DD4B-4395-46C2-93A8-898C4109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85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69127" y="370642"/>
            <a:ext cx="116307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3600" dirty="0" smtClean="0"/>
              <a:t>VergilBot</a:t>
            </a:r>
          </a:p>
          <a:p>
            <a:pPr algn="ctr"/>
            <a:r>
              <a:rPr lang="ru-RU" sz="2400" dirty="0" smtClean="0"/>
              <a:t>Музыкальный бот </a:t>
            </a:r>
            <a:r>
              <a:rPr lang="en-US" sz="2400" dirty="0" smtClean="0"/>
              <a:t>Discord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7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956" y="345688"/>
            <a:ext cx="11251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Идея бота</a:t>
            </a:r>
            <a:r>
              <a:rPr lang="en-US" sz="3600" dirty="0" smtClean="0"/>
              <a:t>: </a:t>
            </a:r>
            <a:r>
              <a:rPr lang="ru-RU" sz="3600" dirty="0" smtClean="0"/>
              <a:t>Бот при подключению к серверу с помощью команды </a:t>
            </a:r>
            <a:r>
              <a:rPr lang="en-US" sz="3600" dirty="0" smtClean="0"/>
              <a:t>!play </a:t>
            </a:r>
            <a:r>
              <a:rPr lang="ru-RU" sz="3600" dirty="0" smtClean="0"/>
              <a:t>заходит в голосовой чат и воспроизводит музыку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250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561" y="680224"/>
            <a:ext cx="11151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Особенности бота: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Работает через ютуб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Может воспринимать не только ссылки</a:t>
            </a:r>
            <a:r>
              <a:rPr lang="en-US" sz="3600" dirty="0" smtClean="0"/>
              <a:t>, </a:t>
            </a:r>
            <a:r>
              <a:rPr lang="ru-RU" sz="3600" dirty="0" smtClean="0"/>
              <a:t>но и названия видео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363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049" y="446049"/>
            <a:ext cx="112627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Вывод</a:t>
            </a:r>
            <a:r>
              <a:rPr lang="en-US" sz="3600" dirty="0" smtClean="0"/>
              <a:t>: </a:t>
            </a:r>
            <a:r>
              <a:rPr lang="ru-RU" sz="3600" dirty="0" smtClean="0"/>
              <a:t>в данном боте я реализовал весь необходимый базовый функционал бота</a:t>
            </a:r>
            <a:r>
              <a:rPr lang="en-US" sz="3600" dirty="0" smtClean="0"/>
              <a:t>, </a:t>
            </a:r>
            <a:r>
              <a:rPr lang="ru-RU" sz="3600" dirty="0" smtClean="0"/>
              <a:t>дальнейшая перспектива развития заключается в добавление второстепенных особенностей</a:t>
            </a:r>
            <a:r>
              <a:rPr lang="en-US" sz="3600" dirty="0" smtClean="0"/>
              <a:t>, </a:t>
            </a:r>
            <a:r>
              <a:rPr lang="ru-RU" sz="3600" smtClean="0"/>
              <a:t>которые не влияют на основной функционал бота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3128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65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 Korytkin</dc:creator>
  <cp:lastModifiedBy>Tim Korytkin</cp:lastModifiedBy>
  <cp:revision>3</cp:revision>
  <dcterms:created xsi:type="dcterms:W3CDTF">2023-04-18T08:25:59Z</dcterms:created>
  <dcterms:modified xsi:type="dcterms:W3CDTF">2023-04-18T08:58:56Z</dcterms:modified>
</cp:coreProperties>
</file>