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8" r:id="rId3"/>
    <p:sldId id="261" r:id="rId4"/>
    <p:sldId id="270" r:id="rId5"/>
    <p:sldId id="269" r:id="rId6"/>
    <p:sldId id="298" r:id="rId7"/>
    <p:sldId id="262" r:id="rId8"/>
    <p:sldId id="299" r:id="rId9"/>
    <p:sldId id="300" r:id="rId10"/>
    <p:sldId id="265" r:id="rId11"/>
    <p:sldId id="301" r:id="rId12"/>
    <p:sldId id="297" r:id="rId13"/>
    <p:sldId id="302" r:id="rId14"/>
    <p:sldId id="304" r:id="rId15"/>
    <p:sldId id="278"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arlow Light" panose="00000400000000000000" pitchFamily="2" charset="0"/>
      <p:regular r:id="rId22"/>
      <p:bold r:id="rId23"/>
      <p:italic r:id="rId24"/>
      <p:boldItalic r:id="rId25"/>
    </p:embeddedFont>
    <p:embeddedFont>
      <p:font typeface="Barlow SemiBold" panose="00000700000000000000" pitchFamily="2"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EA8867-561A-43F1-AA35-FFD2E45D988E}">
  <a:tblStyle styleId="{9AEA8867-561A-43F1-AA35-FFD2E45D98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3FD87B-DE17-4FAB-93B8-1F322D3E5D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40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650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904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272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747fdb7cbc_0_1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747fdb7cbc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53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24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gradFill>
            <a:gsLst>
              <a:gs pos="0">
                <a:srgbClr val="FFFFFF">
                  <a:alpha val="0"/>
                  <a:alpha val="46370"/>
                </a:srgbClr>
              </a:gs>
              <a:gs pos="50000">
                <a:srgbClr val="FFFFFF">
                  <a:alpha val="0"/>
                  <a:alpha val="46370"/>
                </a:srgbClr>
              </a:gs>
              <a:gs pos="100000">
                <a:schemeClr val="lt1">
                  <a:alpha val="4637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flipH="1">
            <a:off x="341403" y="3124853"/>
            <a:ext cx="8801751" cy="2018725"/>
            <a:chOff x="-4395163" y="751996"/>
            <a:chExt cx="13539073" cy="3105254"/>
          </a:xfrm>
        </p:grpSpPr>
        <p:sp>
          <p:nvSpPr>
            <p:cNvPr id="12" name="Google Shape;12;p2"/>
            <p:cNvSpPr/>
            <p:nvPr/>
          </p:nvSpPr>
          <p:spPr>
            <a:xfrm>
              <a:off x="5833150" y="752100"/>
              <a:ext cx="743025" cy="3102950"/>
            </a:xfrm>
            <a:custGeom>
              <a:avLst/>
              <a:gdLst/>
              <a:ahLst/>
              <a:cxnLst/>
              <a:rect l="l" t="t" r="r" b="b"/>
              <a:pathLst>
                <a:path w="29721" h="124118" extrusionOk="0">
                  <a:moveTo>
                    <a:pt x="29559" y="0"/>
                  </a:moveTo>
                  <a:lnTo>
                    <a:pt x="0" y="21343"/>
                  </a:lnTo>
                  <a:lnTo>
                    <a:pt x="0" y="124118"/>
                  </a:lnTo>
                  <a:lnTo>
                    <a:pt x="29721" y="102879"/>
                  </a:lnTo>
                  <a:close/>
                </a:path>
              </a:pathLst>
            </a:custGeom>
            <a:solidFill>
              <a:schemeClr val="accent2"/>
            </a:solidFill>
            <a:ln>
              <a:noFill/>
            </a:ln>
          </p:spPr>
        </p:sp>
        <p:sp>
          <p:nvSpPr>
            <p:cNvPr id="13" name="Google Shape;13;p2"/>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95163" y="1285649"/>
              <a:ext cx="10228800" cy="25716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833500" y="751996"/>
              <a:ext cx="738775" cy="745525"/>
            </a:xfrm>
            <a:custGeom>
              <a:avLst/>
              <a:gdLst/>
              <a:ahLst/>
              <a:cxnLst/>
              <a:rect l="l" t="t" r="r" b="b"/>
              <a:pathLst>
                <a:path w="29551" h="29821" extrusionOk="0">
                  <a:moveTo>
                    <a:pt x="29397" y="0"/>
                  </a:moveTo>
                  <a:lnTo>
                    <a:pt x="64" y="21385"/>
                  </a:lnTo>
                  <a:lnTo>
                    <a:pt x="0" y="29821"/>
                  </a:lnTo>
                  <a:lnTo>
                    <a:pt x="29551" y="8625"/>
                  </a:lnTo>
                  <a:close/>
                </a:path>
              </a:pathLst>
            </a:custGeom>
            <a:solidFill>
              <a:srgbClr val="FFFFFF">
                <a:alpha val="11170"/>
              </a:srgbClr>
            </a:solidFill>
            <a:ln>
              <a:noFill/>
            </a:ln>
          </p:spPr>
        </p:sp>
        <p:sp>
          <p:nvSpPr>
            <p:cNvPr id="16" name="Google Shape;16;p2"/>
            <p:cNvSpPr/>
            <p:nvPr/>
          </p:nvSpPr>
          <p:spPr>
            <a:xfrm>
              <a:off x="6572284" y="752119"/>
              <a:ext cx="2571600" cy="2115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95163" y="1285742"/>
              <a:ext cx="10228800" cy="2118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3"/>
        <p:cNvGrpSpPr/>
        <p:nvPr/>
      </p:nvGrpSpPr>
      <p:grpSpPr>
        <a:xfrm>
          <a:off x="0" y="0"/>
          <a:ext cx="0" cy="0"/>
          <a:chOff x="0" y="0"/>
          <a:chExt cx="0" cy="0"/>
        </a:xfrm>
      </p:grpSpPr>
      <p:grpSp>
        <p:nvGrpSpPr>
          <p:cNvPr id="44" name="Google Shape;44;p5"/>
          <p:cNvGrpSpPr/>
          <p:nvPr/>
        </p:nvGrpSpPr>
        <p:grpSpPr>
          <a:xfrm>
            <a:off x="0" y="4762400"/>
            <a:ext cx="603997" cy="381100"/>
            <a:chOff x="0" y="4762400"/>
            <a:chExt cx="603997" cy="381100"/>
          </a:xfrm>
        </p:grpSpPr>
        <p:sp>
          <p:nvSpPr>
            <p:cNvPr id="45" name="Google Shape;45;p5"/>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a:off x="381000" y="0"/>
            <a:ext cx="8763111" cy="1310918"/>
            <a:chOff x="381000" y="0"/>
            <a:chExt cx="8763111" cy="1310918"/>
          </a:xfrm>
        </p:grpSpPr>
        <p:grpSp>
          <p:nvGrpSpPr>
            <p:cNvPr id="48" name="Google Shape;48;p5"/>
            <p:cNvGrpSpPr/>
            <p:nvPr/>
          </p:nvGrpSpPr>
          <p:grpSpPr>
            <a:xfrm>
              <a:off x="381000" y="0"/>
              <a:ext cx="8763111" cy="1310300"/>
              <a:chOff x="381000" y="0"/>
              <a:chExt cx="8763111" cy="1310300"/>
            </a:xfrm>
          </p:grpSpPr>
          <p:sp>
            <p:nvSpPr>
              <p:cNvPr id="49" name="Google Shape;49;p5"/>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50" name="Google Shape;50;p5"/>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5"/>
            <p:cNvGrpSpPr/>
            <p:nvPr/>
          </p:nvGrpSpPr>
          <p:grpSpPr>
            <a:xfrm>
              <a:off x="381000" y="967217"/>
              <a:ext cx="8763100" cy="343701"/>
              <a:chOff x="381000" y="862358"/>
              <a:chExt cx="8763100" cy="576872"/>
            </a:xfrm>
          </p:grpSpPr>
          <p:sp>
            <p:nvSpPr>
              <p:cNvPr id="53" name="Google Shape;53;p5"/>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54" name="Google Shape;54;p5"/>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5"/>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5"/>
          <p:cNvSpPr txBox="1">
            <a:spLocks noGrp="1"/>
          </p:cNvSpPr>
          <p:nvPr>
            <p:ph type="body" idx="1"/>
          </p:nvPr>
        </p:nvSpPr>
        <p:spPr>
          <a:xfrm>
            <a:off x="614975" y="1705175"/>
            <a:ext cx="6757800" cy="2826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9"/>
        <p:cNvGrpSpPr/>
        <p:nvPr/>
      </p:nvGrpSpPr>
      <p:grpSpPr>
        <a:xfrm>
          <a:off x="0" y="0"/>
          <a:ext cx="0" cy="0"/>
          <a:chOff x="0" y="0"/>
          <a:chExt cx="0" cy="0"/>
        </a:xfrm>
      </p:grpSpPr>
      <p:grpSp>
        <p:nvGrpSpPr>
          <p:cNvPr id="60" name="Google Shape;60;p6"/>
          <p:cNvGrpSpPr/>
          <p:nvPr/>
        </p:nvGrpSpPr>
        <p:grpSpPr>
          <a:xfrm>
            <a:off x="0" y="4762400"/>
            <a:ext cx="603997" cy="381100"/>
            <a:chOff x="0" y="4762400"/>
            <a:chExt cx="603997" cy="381100"/>
          </a:xfrm>
        </p:grpSpPr>
        <p:sp>
          <p:nvSpPr>
            <p:cNvPr id="61" name="Google Shape;61;p6"/>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txBox="1">
            <a:spLocks noGrp="1"/>
          </p:cNvSpPr>
          <p:nvPr>
            <p:ph type="title"/>
          </p:nvPr>
        </p:nvSpPr>
        <p:spPr>
          <a:xfrm>
            <a:off x="614975" y="391350"/>
            <a:ext cx="3613200" cy="9195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3000"/>
              <a:buNone/>
              <a:defRPr>
                <a:solidFill>
                  <a:schemeClr val="accent1"/>
                </a:solidFill>
              </a:defRPr>
            </a:lvl1pPr>
            <a:lvl2pPr lvl="1" rtl="0">
              <a:spcBef>
                <a:spcPts val="0"/>
              </a:spcBef>
              <a:spcAft>
                <a:spcPts val="0"/>
              </a:spcAft>
              <a:buClr>
                <a:schemeClr val="accent1"/>
              </a:buClr>
              <a:buSzPts val="3000"/>
              <a:buNone/>
              <a:defRPr>
                <a:solidFill>
                  <a:schemeClr val="accent1"/>
                </a:solidFill>
              </a:defRPr>
            </a:lvl2pPr>
            <a:lvl3pPr lvl="2" rtl="0">
              <a:spcBef>
                <a:spcPts val="0"/>
              </a:spcBef>
              <a:spcAft>
                <a:spcPts val="0"/>
              </a:spcAft>
              <a:buClr>
                <a:schemeClr val="accent1"/>
              </a:buClr>
              <a:buSzPts val="3000"/>
              <a:buNone/>
              <a:defRPr>
                <a:solidFill>
                  <a:schemeClr val="accent1"/>
                </a:solidFill>
              </a:defRPr>
            </a:lvl3pPr>
            <a:lvl4pPr lvl="3" rtl="0">
              <a:spcBef>
                <a:spcPts val="0"/>
              </a:spcBef>
              <a:spcAft>
                <a:spcPts val="0"/>
              </a:spcAft>
              <a:buClr>
                <a:schemeClr val="accent1"/>
              </a:buClr>
              <a:buSzPts val="3000"/>
              <a:buNone/>
              <a:defRPr>
                <a:solidFill>
                  <a:schemeClr val="accent1"/>
                </a:solidFill>
              </a:defRPr>
            </a:lvl4pPr>
            <a:lvl5pPr lvl="4" rtl="0">
              <a:spcBef>
                <a:spcPts val="0"/>
              </a:spcBef>
              <a:spcAft>
                <a:spcPts val="0"/>
              </a:spcAft>
              <a:buClr>
                <a:schemeClr val="accent1"/>
              </a:buClr>
              <a:buSzPts val="3000"/>
              <a:buNone/>
              <a:defRPr>
                <a:solidFill>
                  <a:schemeClr val="accent1"/>
                </a:solidFill>
              </a:defRPr>
            </a:lvl5pPr>
            <a:lvl6pPr lvl="5" rtl="0">
              <a:spcBef>
                <a:spcPts val="0"/>
              </a:spcBef>
              <a:spcAft>
                <a:spcPts val="0"/>
              </a:spcAft>
              <a:buClr>
                <a:schemeClr val="accent1"/>
              </a:buClr>
              <a:buSzPts val="3000"/>
              <a:buNone/>
              <a:defRPr>
                <a:solidFill>
                  <a:schemeClr val="accent1"/>
                </a:solidFill>
              </a:defRPr>
            </a:lvl6pPr>
            <a:lvl7pPr lvl="6" rtl="0">
              <a:spcBef>
                <a:spcPts val="0"/>
              </a:spcBef>
              <a:spcAft>
                <a:spcPts val="0"/>
              </a:spcAft>
              <a:buClr>
                <a:schemeClr val="accent1"/>
              </a:buClr>
              <a:buSzPts val="3000"/>
              <a:buNone/>
              <a:defRPr>
                <a:solidFill>
                  <a:schemeClr val="accent1"/>
                </a:solidFill>
              </a:defRPr>
            </a:lvl7pPr>
            <a:lvl8pPr lvl="7" rtl="0">
              <a:spcBef>
                <a:spcPts val="0"/>
              </a:spcBef>
              <a:spcAft>
                <a:spcPts val="0"/>
              </a:spcAft>
              <a:buClr>
                <a:schemeClr val="accent1"/>
              </a:buClr>
              <a:buSzPts val="3000"/>
              <a:buNone/>
              <a:defRPr>
                <a:solidFill>
                  <a:schemeClr val="accent1"/>
                </a:solidFill>
              </a:defRPr>
            </a:lvl8pPr>
            <a:lvl9pPr lvl="8" rtl="0">
              <a:spcBef>
                <a:spcPts val="0"/>
              </a:spcBef>
              <a:spcAft>
                <a:spcPts val="0"/>
              </a:spcAft>
              <a:buClr>
                <a:schemeClr val="accent1"/>
              </a:buClr>
              <a:buSzPts val="3000"/>
              <a:buNone/>
              <a:defRPr>
                <a:solidFill>
                  <a:schemeClr val="accent1"/>
                </a:solidFill>
              </a:defRPr>
            </a:lvl9pPr>
          </a:lstStyle>
          <a:p>
            <a:endParaRPr/>
          </a:p>
        </p:txBody>
      </p:sp>
      <p:sp>
        <p:nvSpPr>
          <p:cNvPr id="64" name="Google Shape;64;p6"/>
          <p:cNvSpPr txBox="1">
            <a:spLocks noGrp="1"/>
          </p:cNvSpPr>
          <p:nvPr>
            <p:ph type="body" idx="1"/>
          </p:nvPr>
        </p:nvSpPr>
        <p:spPr>
          <a:xfrm>
            <a:off x="614975" y="1476575"/>
            <a:ext cx="3613200" cy="2826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5" name="Google Shape;65;p6"/>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6" name="Google Shape;66;p6"/>
          <p:cNvGrpSpPr/>
          <p:nvPr/>
        </p:nvGrpSpPr>
        <p:grpSpPr>
          <a:xfrm rot="10800000">
            <a:off x="4572000" y="-47"/>
            <a:ext cx="4572000" cy="5157522"/>
            <a:chOff x="8" y="-13862"/>
            <a:chExt cx="4572000" cy="5157522"/>
          </a:xfrm>
        </p:grpSpPr>
        <p:sp>
          <p:nvSpPr>
            <p:cNvPr id="67" name="Google Shape;67;p6"/>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366508" y="-13862"/>
              <a:ext cx="267425" cy="5157350"/>
            </a:xfrm>
            <a:custGeom>
              <a:avLst/>
              <a:gdLst/>
              <a:ahLst/>
              <a:cxnLst/>
              <a:rect l="l" t="t" r="r" b="b"/>
              <a:pathLst>
                <a:path w="10697" h="206294" extrusionOk="0">
                  <a:moveTo>
                    <a:pt x="369" y="206294"/>
                  </a:moveTo>
                  <a:lnTo>
                    <a:pt x="10697" y="190844"/>
                  </a:lnTo>
                  <a:lnTo>
                    <a:pt x="10623" y="15934"/>
                  </a:lnTo>
                  <a:lnTo>
                    <a:pt x="0" y="0"/>
                  </a:lnTo>
                  <a:close/>
                </a:path>
              </a:pathLst>
            </a:custGeom>
            <a:solidFill>
              <a:schemeClr val="accent2"/>
            </a:solidFill>
            <a:ln>
              <a:noFill/>
            </a:ln>
          </p:spPr>
        </p:sp>
        <p:sp>
          <p:nvSpPr>
            <p:cNvPr id="69" name="Google Shape;69;p6"/>
            <p:cNvSpPr/>
            <p:nvPr/>
          </p:nvSpPr>
          <p:spPr>
            <a:xfrm rot="10800000">
              <a:off x="633908" y="382913"/>
              <a:ext cx="3938100" cy="43764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9"/>
          <p:cNvGrpSpPr/>
          <p:nvPr/>
        </p:nvGrpSpPr>
        <p:grpSpPr>
          <a:xfrm>
            <a:off x="0" y="4762400"/>
            <a:ext cx="603997" cy="381100"/>
            <a:chOff x="0" y="4762400"/>
            <a:chExt cx="603997" cy="381100"/>
          </a:xfrm>
        </p:grpSpPr>
        <p:sp>
          <p:nvSpPr>
            <p:cNvPr id="107" name="Google Shape;107;p9"/>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9"/>
          <p:cNvGrpSpPr/>
          <p:nvPr/>
        </p:nvGrpSpPr>
        <p:grpSpPr>
          <a:xfrm>
            <a:off x="381000" y="0"/>
            <a:ext cx="8763111" cy="1310918"/>
            <a:chOff x="381000" y="0"/>
            <a:chExt cx="8763111" cy="1310918"/>
          </a:xfrm>
        </p:grpSpPr>
        <p:grpSp>
          <p:nvGrpSpPr>
            <p:cNvPr id="110" name="Google Shape;110;p9"/>
            <p:cNvGrpSpPr/>
            <p:nvPr/>
          </p:nvGrpSpPr>
          <p:grpSpPr>
            <a:xfrm>
              <a:off x="381000" y="0"/>
              <a:ext cx="8763111" cy="1310300"/>
              <a:chOff x="381000" y="0"/>
              <a:chExt cx="8763111" cy="1310300"/>
            </a:xfrm>
          </p:grpSpPr>
          <p:sp>
            <p:nvSpPr>
              <p:cNvPr id="111" name="Google Shape;111;p9"/>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112" name="Google Shape;112;p9"/>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381000" y="967217"/>
              <a:ext cx="8763100" cy="343701"/>
              <a:chOff x="381000" y="862358"/>
              <a:chExt cx="8763100" cy="576872"/>
            </a:xfrm>
          </p:grpSpPr>
          <p:sp>
            <p:nvSpPr>
              <p:cNvPr id="115" name="Google Shape;115;p9"/>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116" name="Google Shape;116;p9"/>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 name="Google Shape;118;p9"/>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9"/>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grpSp>
        <p:nvGrpSpPr>
          <p:cNvPr id="133" name="Google Shape;133;p11"/>
          <p:cNvGrpSpPr/>
          <p:nvPr/>
        </p:nvGrpSpPr>
        <p:grpSpPr>
          <a:xfrm>
            <a:off x="0" y="4762400"/>
            <a:ext cx="603997" cy="381100"/>
            <a:chOff x="0" y="4762400"/>
            <a:chExt cx="603997" cy="381100"/>
          </a:xfrm>
        </p:grpSpPr>
        <p:sp>
          <p:nvSpPr>
            <p:cNvPr id="134" name="Google Shape;134;p11"/>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1"/>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37" name="Google Shape;137;p11"/>
          <p:cNvGrpSpPr/>
          <p:nvPr/>
        </p:nvGrpSpPr>
        <p:grpSpPr>
          <a:xfrm rot="10800000">
            <a:off x="125800" y="4"/>
            <a:ext cx="9018200" cy="468805"/>
            <a:chOff x="8" y="4674804"/>
            <a:chExt cx="9018200" cy="468805"/>
          </a:xfrm>
        </p:grpSpPr>
        <p:sp>
          <p:nvSpPr>
            <p:cNvPr id="138" name="Google Shape;138;p11"/>
            <p:cNvSpPr/>
            <p:nvPr/>
          </p:nvSpPr>
          <p:spPr>
            <a:xfrm rot="10800000">
              <a:off x="8" y="4766509"/>
              <a:ext cx="377100" cy="3771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rot="10800000">
              <a:off x="375687" y="4674804"/>
              <a:ext cx="258249" cy="46868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140" name="Google Shape;140;p11"/>
            <p:cNvSpPr/>
            <p:nvPr/>
          </p:nvSpPr>
          <p:spPr>
            <a:xfrm rot="10800000">
              <a:off x="633808" y="4674838"/>
              <a:ext cx="8384400" cy="3312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ribbon">
  <p:cSld name="BLANK_1">
    <p:spTree>
      <p:nvGrpSpPr>
        <p:cNvPr id="1" name="Shape 141"/>
        <p:cNvGrpSpPr/>
        <p:nvPr/>
      </p:nvGrpSpPr>
      <p:grpSpPr>
        <a:xfrm>
          <a:off x="0" y="0"/>
          <a:ext cx="0" cy="0"/>
          <a:chOff x="0" y="0"/>
          <a:chExt cx="0" cy="0"/>
        </a:xfrm>
      </p:grpSpPr>
      <p:grpSp>
        <p:nvGrpSpPr>
          <p:cNvPr id="142" name="Google Shape;142;p12"/>
          <p:cNvGrpSpPr/>
          <p:nvPr/>
        </p:nvGrpSpPr>
        <p:grpSpPr>
          <a:xfrm>
            <a:off x="0" y="4762400"/>
            <a:ext cx="603997" cy="381100"/>
            <a:chOff x="0" y="4762400"/>
            <a:chExt cx="603997" cy="381100"/>
          </a:xfrm>
        </p:grpSpPr>
        <p:sp>
          <p:nvSpPr>
            <p:cNvPr id="143" name="Google Shape;143;p12"/>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2"/>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6" name="Google Shape;146;p12"/>
          <p:cNvGrpSpPr/>
          <p:nvPr/>
        </p:nvGrpSpPr>
        <p:grpSpPr>
          <a:xfrm rot="10800000">
            <a:off x="0" y="-47"/>
            <a:ext cx="9144000" cy="5157522"/>
            <a:chOff x="8" y="-13862"/>
            <a:chExt cx="9144000" cy="5157522"/>
          </a:xfrm>
        </p:grpSpPr>
        <p:sp>
          <p:nvSpPr>
            <p:cNvPr id="147" name="Google Shape;147;p12"/>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366508" y="-13862"/>
              <a:ext cx="267425" cy="5157350"/>
            </a:xfrm>
            <a:custGeom>
              <a:avLst/>
              <a:gdLst/>
              <a:ahLst/>
              <a:cxnLst/>
              <a:rect l="l" t="t" r="r" b="b"/>
              <a:pathLst>
                <a:path w="10697" h="206294" extrusionOk="0">
                  <a:moveTo>
                    <a:pt x="369" y="206294"/>
                  </a:moveTo>
                  <a:lnTo>
                    <a:pt x="10697" y="190844"/>
                  </a:lnTo>
                  <a:lnTo>
                    <a:pt x="10623" y="15934"/>
                  </a:lnTo>
                  <a:lnTo>
                    <a:pt x="0" y="0"/>
                  </a:lnTo>
                  <a:close/>
                </a:path>
              </a:pathLst>
            </a:custGeom>
            <a:solidFill>
              <a:schemeClr val="accent2"/>
            </a:solidFill>
            <a:ln>
              <a:noFill/>
            </a:ln>
          </p:spPr>
        </p:sp>
        <p:sp>
          <p:nvSpPr>
            <p:cNvPr id="149" name="Google Shape;149;p12"/>
            <p:cNvSpPr/>
            <p:nvPr/>
          </p:nvSpPr>
          <p:spPr>
            <a:xfrm rot="10800000">
              <a:off x="633908" y="382913"/>
              <a:ext cx="8510100" cy="43764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0" y="4762400"/>
            <a:ext cx="381000" cy="386400"/>
          </a:xfrm>
          <a:prstGeom prst="rect">
            <a:avLst/>
          </a:prstGeom>
          <a:noFill/>
          <a:ln>
            <a:noFill/>
          </a:ln>
        </p:spPr>
        <p:txBody>
          <a:bodyPr spcFirstLastPara="1" wrap="square" lIns="0" tIns="0" rIns="0" bIns="0" anchor="ctr" anchorCtr="0">
            <a:noAutofit/>
          </a:bodyPr>
          <a:lstStyle>
            <a:lvl1pPr lvl="0" algn="ctr" rtl="0">
              <a:buNone/>
              <a:defRPr sz="1100">
                <a:solidFill>
                  <a:schemeClr val="dk2"/>
                </a:solidFill>
                <a:latin typeface="Barlow SemiBold"/>
                <a:ea typeface="Barlow SemiBold"/>
                <a:cs typeface="Barlow SemiBold"/>
                <a:sym typeface="Barlow SemiBold"/>
              </a:defRPr>
            </a:lvl1pPr>
            <a:lvl2pPr lvl="1" algn="ctr" rtl="0">
              <a:buNone/>
              <a:defRPr sz="1100">
                <a:solidFill>
                  <a:schemeClr val="dk2"/>
                </a:solidFill>
                <a:latin typeface="Barlow SemiBold"/>
                <a:ea typeface="Barlow SemiBold"/>
                <a:cs typeface="Barlow SemiBold"/>
                <a:sym typeface="Barlow SemiBold"/>
              </a:defRPr>
            </a:lvl2pPr>
            <a:lvl3pPr lvl="2" algn="ctr" rtl="0">
              <a:buNone/>
              <a:defRPr sz="1100">
                <a:solidFill>
                  <a:schemeClr val="dk2"/>
                </a:solidFill>
                <a:latin typeface="Barlow SemiBold"/>
                <a:ea typeface="Barlow SemiBold"/>
                <a:cs typeface="Barlow SemiBold"/>
                <a:sym typeface="Barlow SemiBold"/>
              </a:defRPr>
            </a:lvl3pPr>
            <a:lvl4pPr lvl="3" algn="ctr" rtl="0">
              <a:buNone/>
              <a:defRPr sz="1100">
                <a:solidFill>
                  <a:schemeClr val="dk2"/>
                </a:solidFill>
                <a:latin typeface="Barlow SemiBold"/>
                <a:ea typeface="Barlow SemiBold"/>
                <a:cs typeface="Barlow SemiBold"/>
                <a:sym typeface="Barlow SemiBold"/>
              </a:defRPr>
            </a:lvl4pPr>
            <a:lvl5pPr lvl="4" algn="ctr" rtl="0">
              <a:buNone/>
              <a:defRPr sz="1100">
                <a:solidFill>
                  <a:schemeClr val="dk2"/>
                </a:solidFill>
                <a:latin typeface="Barlow SemiBold"/>
                <a:ea typeface="Barlow SemiBold"/>
                <a:cs typeface="Barlow SemiBold"/>
                <a:sym typeface="Barlow SemiBold"/>
              </a:defRPr>
            </a:lvl5pPr>
            <a:lvl6pPr lvl="5" algn="ctr" rtl="0">
              <a:buNone/>
              <a:defRPr sz="1100">
                <a:solidFill>
                  <a:schemeClr val="dk2"/>
                </a:solidFill>
                <a:latin typeface="Barlow SemiBold"/>
                <a:ea typeface="Barlow SemiBold"/>
                <a:cs typeface="Barlow SemiBold"/>
                <a:sym typeface="Barlow SemiBold"/>
              </a:defRPr>
            </a:lvl6pPr>
            <a:lvl7pPr lvl="6" algn="ctr" rtl="0">
              <a:buNone/>
              <a:defRPr sz="1100">
                <a:solidFill>
                  <a:schemeClr val="dk2"/>
                </a:solidFill>
                <a:latin typeface="Barlow SemiBold"/>
                <a:ea typeface="Barlow SemiBold"/>
                <a:cs typeface="Barlow SemiBold"/>
                <a:sym typeface="Barlow SemiBold"/>
              </a:defRPr>
            </a:lvl7pPr>
            <a:lvl8pPr lvl="7" algn="ctr" rtl="0">
              <a:buNone/>
              <a:defRPr sz="1100">
                <a:solidFill>
                  <a:schemeClr val="dk2"/>
                </a:solidFill>
                <a:latin typeface="Barlow SemiBold"/>
                <a:ea typeface="Barlow SemiBold"/>
                <a:cs typeface="Barlow SemiBold"/>
                <a:sym typeface="Barlow SemiBold"/>
              </a:defRPr>
            </a:lvl8pPr>
            <a:lvl9pPr lvl="8" algn="ctr" rtl="0">
              <a:buNone/>
              <a:defRPr sz="1100">
                <a:solidFill>
                  <a:schemeClr val="dk2"/>
                </a:solidFill>
                <a:latin typeface="Barlow SemiBold"/>
                <a:ea typeface="Barlow SemiBold"/>
                <a:cs typeface="Barlow SemiBold"/>
                <a:sym typeface="Barlow SemiBold"/>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614975" y="391350"/>
            <a:ext cx="6757800" cy="919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9pPr>
          </a:lstStyle>
          <a:p>
            <a:endParaRPr/>
          </a:p>
        </p:txBody>
      </p:sp>
      <p:sp>
        <p:nvSpPr>
          <p:cNvPr id="8" name="Google Shape;8;p1"/>
          <p:cNvSpPr txBox="1">
            <a:spLocks noGrp="1"/>
          </p:cNvSpPr>
          <p:nvPr>
            <p:ph type="body" idx="1"/>
          </p:nvPr>
        </p:nvSpPr>
        <p:spPr>
          <a:xfrm>
            <a:off x="614975" y="1705175"/>
            <a:ext cx="6757800" cy="28266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3"/>
          <p:cNvGrpSpPr/>
          <p:nvPr/>
        </p:nvGrpSpPr>
        <p:grpSpPr>
          <a:xfrm>
            <a:off x="8013742" y="4056235"/>
            <a:ext cx="600715" cy="600715"/>
            <a:chOff x="8762414" y="2939573"/>
            <a:chExt cx="457200" cy="457200"/>
          </a:xfrm>
        </p:grpSpPr>
        <p:sp>
          <p:nvSpPr>
            <p:cNvPr id="155" name="Google Shape;155;p13"/>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3"/>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3"/>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58" name="Google Shape;158;p13"/>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Detection of Cancer using Biopsy Images and DNNs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title"/>
          </p:nvPr>
        </p:nvSpPr>
        <p:spPr>
          <a:xfrm>
            <a:off x="614975" y="1125613"/>
            <a:ext cx="3613200" cy="85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 picture is worth a thousand words</a:t>
            </a:r>
            <a:endParaRPr/>
          </a:p>
        </p:txBody>
      </p:sp>
      <p:sp>
        <p:nvSpPr>
          <p:cNvPr id="257" name="Google Shape;257;p22"/>
          <p:cNvSpPr txBox="1">
            <a:spLocks noGrp="1"/>
          </p:cNvSpPr>
          <p:nvPr>
            <p:ph type="body" idx="1"/>
          </p:nvPr>
        </p:nvSpPr>
        <p:spPr>
          <a:xfrm>
            <a:off x="614975" y="2048087"/>
            <a:ext cx="3613200" cy="1969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This picture depicts what a chronic inflammation of what a cancerous tissiue looks like.</a:t>
            </a:r>
            <a:endParaRPr dirty="0"/>
          </a:p>
        </p:txBody>
      </p:sp>
      <p:sp>
        <p:nvSpPr>
          <p:cNvPr id="258" name="Google Shape;258;p22"/>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37EA5C79-123C-59D2-1BB2-64D9B029A76D}"/>
              </a:ext>
            </a:extLst>
          </p:cNvPr>
          <p:cNvPicPr>
            <a:picLocks noChangeAspect="1"/>
          </p:cNvPicPr>
          <p:nvPr/>
        </p:nvPicPr>
        <p:blipFill>
          <a:blip r:embed="rId3"/>
          <a:stretch>
            <a:fillRect/>
          </a:stretch>
        </p:blipFill>
        <p:spPr>
          <a:xfrm>
            <a:off x="4707663" y="396309"/>
            <a:ext cx="0" cy="0"/>
          </a:xfrm>
          <a:prstGeom prst="rect">
            <a:avLst/>
          </a:prstGeom>
        </p:spPr>
      </p:pic>
      <p:pic>
        <p:nvPicPr>
          <p:cNvPr id="6" name="Picture 5">
            <a:extLst>
              <a:ext uri="{FF2B5EF4-FFF2-40B4-BE49-F238E27FC236}">
                <a16:creationId xmlns:a16="http://schemas.microsoft.com/office/drawing/2014/main" id="{A57A3D61-79E8-425E-CB97-1548C1E33467}"/>
              </a:ext>
            </a:extLst>
          </p:cNvPr>
          <p:cNvPicPr>
            <a:picLocks noChangeAspect="1"/>
          </p:cNvPicPr>
          <p:nvPr/>
        </p:nvPicPr>
        <p:blipFill>
          <a:blip r:embed="rId3"/>
          <a:stretch>
            <a:fillRect/>
          </a:stretch>
        </p:blipFill>
        <p:spPr>
          <a:xfrm>
            <a:off x="4696229" y="493487"/>
            <a:ext cx="3693028" cy="41220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 and Discussion</a:t>
            </a:r>
            <a:endParaRPr dirty="0"/>
          </a:p>
        </p:txBody>
      </p:sp>
      <p:sp>
        <p:nvSpPr>
          <p:cNvPr id="202" name="Google Shape;202;p18"/>
          <p:cNvSpPr txBox="1">
            <a:spLocks noGrp="1"/>
          </p:cNvSpPr>
          <p:nvPr>
            <p:ph type="body" idx="1"/>
          </p:nvPr>
        </p:nvSpPr>
        <p:spPr>
          <a:xfrm>
            <a:off x="614975" y="1726440"/>
            <a:ext cx="7494123" cy="28266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Image classification model VGG16 obtained the highest validation accuracy and was evaluated alongside the test data.</a:t>
            </a:r>
            <a:endParaRPr dirty="0"/>
          </a:p>
          <a:p>
            <a:pPr marL="457200" lvl="0" indent="-381000" algn="l" rtl="0">
              <a:spcBef>
                <a:spcPts val="1000"/>
              </a:spcBef>
              <a:spcAft>
                <a:spcPts val="0"/>
              </a:spcAft>
              <a:buSzPts val="2400"/>
              <a:buChar char="▸"/>
            </a:pPr>
            <a:r>
              <a:rPr lang="en" dirty="0"/>
              <a:t>The test data generator is later used to obtain a prediction.</a:t>
            </a:r>
            <a:endParaRPr dirty="0"/>
          </a:p>
          <a:p>
            <a:pPr marL="76200" lvl="0" indent="0" algn="l" rtl="0">
              <a:spcBef>
                <a:spcPts val="1000"/>
              </a:spcBef>
              <a:spcAft>
                <a:spcPts val="0"/>
              </a:spcAft>
              <a:buSzPts val="2400"/>
              <a:buNone/>
            </a:pPr>
            <a:endParaRPr lang="en"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3" name="Google Shape;923;p49">
            <a:extLst>
              <a:ext uri="{FF2B5EF4-FFF2-40B4-BE49-F238E27FC236}">
                <a16:creationId xmlns:a16="http://schemas.microsoft.com/office/drawing/2014/main" id="{19C5718E-501E-0A6F-772C-3710DC01D813}"/>
              </a:ext>
            </a:extLst>
          </p:cNvPr>
          <p:cNvGrpSpPr/>
          <p:nvPr/>
        </p:nvGrpSpPr>
        <p:grpSpPr>
          <a:xfrm>
            <a:off x="8472317" y="243998"/>
            <a:ext cx="381059" cy="528634"/>
            <a:chOff x="1539446" y="1376298"/>
            <a:chExt cx="304799" cy="457200"/>
          </a:xfrm>
          <a:solidFill>
            <a:schemeClr val="bg1"/>
          </a:solidFill>
        </p:grpSpPr>
        <p:sp>
          <p:nvSpPr>
            <p:cNvPr id="14" name="Google Shape;924;p49">
              <a:extLst>
                <a:ext uri="{FF2B5EF4-FFF2-40B4-BE49-F238E27FC236}">
                  <a16:creationId xmlns:a16="http://schemas.microsoft.com/office/drawing/2014/main" id="{D9EC184C-0CCD-2B79-F848-4017576F099B}"/>
                </a:ext>
              </a:extLst>
            </p:cNvPr>
            <p:cNvSpPr/>
            <p:nvPr/>
          </p:nvSpPr>
          <p:spPr>
            <a:xfrm>
              <a:off x="1548971" y="1462023"/>
              <a:ext cx="114300" cy="371475"/>
            </a:xfrm>
            <a:custGeom>
              <a:avLst/>
              <a:gdLst/>
              <a:ahLst/>
              <a:cxnLst/>
              <a:rect l="l" t="t" r="r" b="b"/>
              <a:pathLst>
                <a:path w="114300" h="371475" extrusionOk="0">
                  <a:moveTo>
                    <a:pt x="0" y="314325"/>
                  </a:moveTo>
                  <a:cubicBezTo>
                    <a:pt x="0" y="345888"/>
                    <a:pt x="25587" y="371475"/>
                    <a:pt x="57150" y="371475"/>
                  </a:cubicBezTo>
                  <a:cubicBezTo>
                    <a:pt x="88713" y="371475"/>
                    <a:pt x="114300" y="345888"/>
                    <a:pt x="114300" y="314325"/>
                  </a:cubicBezTo>
                  <a:lnTo>
                    <a:pt x="114300" y="0"/>
                  </a:lnTo>
                  <a:lnTo>
                    <a:pt x="0" y="0"/>
                  </a:lnTo>
                  <a:close/>
                  <a:moveTo>
                    <a:pt x="28575" y="76200"/>
                  </a:moveTo>
                  <a:lnTo>
                    <a:pt x="85725" y="76200"/>
                  </a:lnTo>
                  <a:lnTo>
                    <a:pt x="85725" y="180975"/>
                  </a:lnTo>
                  <a:lnTo>
                    <a:pt x="28575" y="180975"/>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925;p49">
              <a:extLst>
                <a:ext uri="{FF2B5EF4-FFF2-40B4-BE49-F238E27FC236}">
                  <a16:creationId xmlns:a16="http://schemas.microsoft.com/office/drawing/2014/main" id="{96B4AB9D-00E5-A2BF-304D-5BCA56DEF893}"/>
                </a:ext>
              </a:extLst>
            </p:cNvPr>
            <p:cNvSpPr/>
            <p:nvPr/>
          </p:nvSpPr>
          <p:spPr>
            <a:xfrm>
              <a:off x="1539446" y="1376298"/>
              <a:ext cx="133350" cy="66675"/>
            </a:xfrm>
            <a:custGeom>
              <a:avLst/>
              <a:gdLst/>
              <a:ahLst/>
              <a:cxnLst/>
              <a:rect l="l" t="t" r="r" b="b"/>
              <a:pathLst>
                <a:path w="133350" h="66675" extrusionOk="0">
                  <a:moveTo>
                    <a:pt x="0" y="0"/>
                  </a:moveTo>
                  <a:lnTo>
                    <a:pt x="133350" y="0"/>
                  </a:lnTo>
                  <a:lnTo>
                    <a:pt x="133350" y="66675"/>
                  </a:lnTo>
                  <a:lnTo>
                    <a:pt x="0" y="66675"/>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926;p49">
              <a:extLst>
                <a:ext uri="{FF2B5EF4-FFF2-40B4-BE49-F238E27FC236}">
                  <a16:creationId xmlns:a16="http://schemas.microsoft.com/office/drawing/2014/main" id="{4AC9C0FE-1387-B0ED-2DEA-4EA47E2D629D}"/>
                </a:ext>
              </a:extLst>
            </p:cNvPr>
            <p:cNvSpPr/>
            <p:nvPr/>
          </p:nvSpPr>
          <p:spPr>
            <a:xfrm>
              <a:off x="1691848" y="1547747"/>
              <a:ext cx="152397" cy="114300"/>
            </a:xfrm>
            <a:custGeom>
              <a:avLst/>
              <a:gdLst/>
              <a:ahLst/>
              <a:cxnLst/>
              <a:rect l="l" t="t" r="r" b="b"/>
              <a:pathLst>
                <a:path w="152397" h="114300" extrusionOk="0">
                  <a:moveTo>
                    <a:pt x="146817" y="5581"/>
                  </a:moveTo>
                  <a:cubicBezTo>
                    <a:pt x="139382" y="-1857"/>
                    <a:pt x="127324" y="-1861"/>
                    <a:pt x="119886" y="5574"/>
                  </a:cubicBezTo>
                  <a:cubicBezTo>
                    <a:pt x="119883" y="5576"/>
                    <a:pt x="119881" y="5579"/>
                    <a:pt x="119879" y="5581"/>
                  </a:cubicBezTo>
                  <a:lnTo>
                    <a:pt x="57148" y="68312"/>
                  </a:lnTo>
                  <a:lnTo>
                    <a:pt x="32517" y="43681"/>
                  </a:lnTo>
                  <a:cubicBezTo>
                    <a:pt x="25078" y="36243"/>
                    <a:pt x="13018" y="36243"/>
                    <a:pt x="5579" y="43681"/>
                  </a:cubicBezTo>
                  <a:cubicBezTo>
                    <a:pt x="-1860" y="51120"/>
                    <a:pt x="-1860" y="63180"/>
                    <a:pt x="5579" y="70619"/>
                  </a:cubicBezTo>
                  <a:lnTo>
                    <a:pt x="43679" y="108719"/>
                  </a:lnTo>
                  <a:cubicBezTo>
                    <a:pt x="51114" y="116157"/>
                    <a:pt x="63171" y="116161"/>
                    <a:pt x="70610" y="108726"/>
                  </a:cubicBezTo>
                  <a:cubicBezTo>
                    <a:pt x="70612" y="108724"/>
                    <a:pt x="70614" y="108721"/>
                    <a:pt x="70617" y="108719"/>
                  </a:cubicBezTo>
                  <a:lnTo>
                    <a:pt x="146817" y="32519"/>
                  </a:lnTo>
                  <a:cubicBezTo>
                    <a:pt x="154255" y="25084"/>
                    <a:pt x="154259" y="13027"/>
                    <a:pt x="146824" y="5588"/>
                  </a:cubicBezTo>
                  <a:cubicBezTo>
                    <a:pt x="146822" y="5586"/>
                    <a:pt x="146819" y="5584"/>
                    <a:pt x="146817" y="55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2748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5"/>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 to compare</a:t>
            </a:r>
            <a:endParaRPr dirty="0"/>
          </a:p>
        </p:txBody>
      </p:sp>
      <p:sp>
        <p:nvSpPr>
          <p:cNvPr id="308" name="Google Shape;308;p2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309" name="Google Shape;309;p25"/>
          <p:cNvGrpSpPr/>
          <p:nvPr/>
        </p:nvGrpSpPr>
        <p:grpSpPr>
          <a:xfrm>
            <a:off x="8407098" y="316978"/>
            <a:ext cx="419938" cy="419938"/>
            <a:chOff x="6908501" y="2969995"/>
            <a:chExt cx="457200" cy="457200"/>
          </a:xfrm>
        </p:grpSpPr>
        <p:sp>
          <p:nvSpPr>
            <p:cNvPr id="310" name="Google Shape;310;p25"/>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3" name="Table 3">
            <a:extLst>
              <a:ext uri="{FF2B5EF4-FFF2-40B4-BE49-F238E27FC236}">
                <a16:creationId xmlns:a16="http://schemas.microsoft.com/office/drawing/2014/main" id="{71404A22-A2F0-8AB1-CC86-62EAC14E68ED}"/>
              </a:ext>
            </a:extLst>
          </p:cNvPr>
          <p:cNvGraphicFramePr>
            <a:graphicFrameLocks noGrp="1"/>
          </p:cNvGraphicFramePr>
          <p:nvPr>
            <p:extLst>
              <p:ext uri="{D42A27DB-BD31-4B8C-83A1-F6EECF244321}">
                <p14:modId xmlns:p14="http://schemas.microsoft.com/office/powerpoint/2010/main" val="3851364151"/>
              </p:ext>
            </p:extLst>
          </p:nvPr>
        </p:nvGraphicFramePr>
        <p:xfrm>
          <a:off x="945874" y="1916780"/>
          <a:ext cx="6142495" cy="2845620"/>
        </p:xfrm>
        <a:graphic>
          <a:graphicData uri="http://schemas.openxmlformats.org/drawingml/2006/table">
            <a:tbl>
              <a:tblPr firstRow="1" bandRow="1">
                <a:tableStyleId>{8799B23B-EC83-4686-B30A-512413B5E67A}</a:tableStyleId>
              </a:tblPr>
              <a:tblGrid>
                <a:gridCol w="1228499">
                  <a:extLst>
                    <a:ext uri="{9D8B030D-6E8A-4147-A177-3AD203B41FA5}">
                      <a16:colId xmlns:a16="http://schemas.microsoft.com/office/drawing/2014/main" val="286327400"/>
                    </a:ext>
                  </a:extLst>
                </a:gridCol>
                <a:gridCol w="1228499">
                  <a:extLst>
                    <a:ext uri="{9D8B030D-6E8A-4147-A177-3AD203B41FA5}">
                      <a16:colId xmlns:a16="http://schemas.microsoft.com/office/drawing/2014/main" val="7216757"/>
                    </a:ext>
                  </a:extLst>
                </a:gridCol>
                <a:gridCol w="1140775">
                  <a:extLst>
                    <a:ext uri="{9D8B030D-6E8A-4147-A177-3AD203B41FA5}">
                      <a16:colId xmlns:a16="http://schemas.microsoft.com/office/drawing/2014/main" val="1069466460"/>
                    </a:ext>
                  </a:extLst>
                </a:gridCol>
                <a:gridCol w="1311348">
                  <a:extLst>
                    <a:ext uri="{9D8B030D-6E8A-4147-A177-3AD203B41FA5}">
                      <a16:colId xmlns:a16="http://schemas.microsoft.com/office/drawing/2014/main" val="3581930935"/>
                    </a:ext>
                  </a:extLst>
                </a:gridCol>
                <a:gridCol w="1233374">
                  <a:extLst>
                    <a:ext uri="{9D8B030D-6E8A-4147-A177-3AD203B41FA5}">
                      <a16:colId xmlns:a16="http://schemas.microsoft.com/office/drawing/2014/main" val="3304960567"/>
                    </a:ext>
                  </a:extLst>
                </a:gridCol>
              </a:tblGrid>
              <a:tr h="821866">
                <a:tc>
                  <a:txBody>
                    <a:bodyPr/>
                    <a:lstStyle/>
                    <a:p>
                      <a:endParaRPr lang="en-GB"/>
                    </a:p>
                  </a:txBody>
                  <a:tcPr/>
                </a:tc>
                <a:tc>
                  <a:txBody>
                    <a:bodyPr/>
                    <a:lstStyle/>
                    <a:p>
                      <a:endParaRPr lang="en-US" dirty="0"/>
                    </a:p>
                    <a:p>
                      <a:r>
                        <a:rPr lang="en-US" dirty="0"/>
                        <a:t>VGG16</a:t>
                      </a:r>
                      <a:endParaRPr lang="en-GB" dirty="0"/>
                    </a:p>
                  </a:txBody>
                  <a:tcPr/>
                </a:tc>
                <a:tc>
                  <a:txBody>
                    <a:bodyPr/>
                    <a:lstStyle/>
                    <a:p>
                      <a:endParaRPr lang="en-US" dirty="0"/>
                    </a:p>
                    <a:p>
                      <a:r>
                        <a:rPr lang="en-US" dirty="0"/>
                        <a:t>ResNet50</a:t>
                      </a:r>
                      <a:endParaRPr lang="en-GB" dirty="0"/>
                    </a:p>
                  </a:txBody>
                  <a:tcPr/>
                </a:tc>
                <a:tc>
                  <a:txBody>
                    <a:bodyPr/>
                    <a:lstStyle/>
                    <a:p>
                      <a:endParaRPr lang="en-US" dirty="0"/>
                    </a:p>
                    <a:p>
                      <a:r>
                        <a:rPr lang="en-US" dirty="0"/>
                        <a:t>Inception_V3</a:t>
                      </a:r>
                      <a:endParaRPr lang="en-GB" dirty="0"/>
                    </a:p>
                  </a:txBody>
                  <a:tcPr/>
                </a:tc>
                <a:tc>
                  <a:txBody>
                    <a:bodyPr/>
                    <a:lstStyle/>
                    <a:p>
                      <a:endParaRPr lang="en-US" dirty="0"/>
                    </a:p>
                    <a:p>
                      <a:r>
                        <a:rPr lang="en-US" dirty="0" err="1"/>
                        <a:t>EfficientNet</a:t>
                      </a:r>
                      <a:endParaRPr lang="en-GB" dirty="0"/>
                    </a:p>
                  </a:txBody>
                  <a:tcPr/>
                </a:tc>
                <a:extLst>
                  <a:ext uri="{0D108BD9-81ED-4DB2-BD59-A6C34878D82A}">
                    <a16:rowId xmlns:a16="http://schemas.microsoft.com/office/drawing/2014/main" val="1050820738"/>
                  </a:ext>
                </a:extLst>
              </a:tr>
              <a:tr h="493717">
                <a:tc>
                  <a:txBody>
                    <a:bodyPr/>
                    <a:lstStyle/>
                    <a:p>
                      <a:r>
                        <a:rPr lang="en-US" dirty="0"/>
                        <a:t>Accuracy</a:t>
                      </a:r>
                      <a:endParaRPr lang="en-GB" dirty="0"/>
                    </a:p>
                  </a:txBody>
                  <a:tcPr/>
                </a:tc>
                <a:tc>
                  <a:txBody>
                    <a:bodyPr/>
                    <a:lstStyle/>
                    <a:p>
                      <a:r>
                        <a:rPr lang="en-US" dirty="0"/>
                        <a:t>  85.22%</a:t>
                      </a:r>
                      <a:endParaRPr lang="en-GB" dirty="0"/>
                    </a:p>
                  </a:txBody>
                  <a:tcPr/>
                </a:tc>
                <a:tc>
                  <a:txBody>
                    <a:bodyPr/>
                    <a:lstStyle/>
                    <a:p>
                      <a:r>
                        <a:rPr lang="en-US" dirty="0"/>
                        <a:t>  75.20%</a:t>
                      </a:r>
                      <a:endParaRPr lang="en-GB" dirty="0"/>
                    </a:p>
                  </a:txBody>
                  <a:tcPr/>
                </a:tc>
                <a:tc>
                  <a:txBody>
                    <a:bodyPr/>
                    <a:lstStyle/>
                    <a:p>
                      <a:r>
                        <a:rPr lang="en-US" dirty="0"/>
                        <a:t>  78.78%</a:t>
                      </a:r>
                      <a:endParaRPr lang="en-GB" dirty="0"/>
                    </a:p>
                  </a:txBody>
                  <a:tcPr/>
                </a:tc>
                <a:tc>
                  <a:txBody>
                    <a:bodyPr/>
                    <a:lstStyle/>
                    <a:p>
                      <a:r>
                        <a:rPr lang="en-US" dirty="0"/>
                        <a:t>  77.80%</a:t>
                      </a:r>
                      <a:endParaRPr lang="en-GB" dirty="0"/>
                    </a:p>
                  </a:txBody>
                  <a:tcPr/>
                </a:tc>
                <a:extLst>
                  <a:ext uri="{0D108BD9-81ED-4DB2-BD59-A6C34878D82A}">
                    <a16:rowId xmlns:a16="http://schemas.microsoft.com/office/drawing/2014/main" val="1919488289"/>
                  </a:ext>
                </a:extLst>
              </a:tr>
              <a:tr h="493717">
                <a:tc>
                  <a:txBody>
                    <a:bodyPr/>
                    <a:lstStyle/>
                    <a:p>
                      <a:r>
                        <a:rPr lang="en-US" dirty="0"/>
                        <a:t>Validation Accuracy</a:t>
                      </a:r>
                      <a:endParaRPr lang="en-GB" dirty="0"/>
                    </a:p>
                  </a:txBody>
                  <a:tcPr/>
                </a:tc>
                <a:tc>
                  <a:txBody>
                    <a:bodyPr/>
                    <a:lstStyle/>
                    <a:p>
                      <a:r>
                        <a:rPr lang="en-US" dirty="0"/>
                        <a:t>  86.04%</a:t>
                      </a:r>
                      <a:endParaRPr lang="en-GB" dirty="0"/>
                    </a:p>
                  </a:txBody>
                  <a:tcPr/>
                </a:tc>
                <a:tc>
                  <a:txBody>
                    <a:bodyPr/>
                    <a:lstStyle/>
                    <a:p>
                      <a:r>
                        <a:rPr lang="en-US" dirty="0"/>
                        <a:t>  66.85%</a:t>
                      </a:r>
                      <a:endParaRPr lang="en-GB" dirty="0"/>
                    </a:p>
                  </a:txBody>
                  <a:tcPr/>
                </a:tc>
                <a:tc>
                  <a:txBody>
                    <a:bodyPr/>
                    <a:lstStyle/>
                    <a:p>
                      <a:r>
                        <a:rPr lang="en-US" dirty="0"/>
                        <a:t>  81.43%</a:t>
                      </a:r>
                      <a:endParaRPr lang="en-GB" dirty="0"/>
                    </a:p>
                  </a:txBody>
                  <a:tcPr/>
                </a:tc>
                <a:tc>
                  <a:txBody>
                    <a:bodyPr/>
                    <a:lstStyle/>
                    <a:p>
                      <a:r>
                        <a:rPr lang="en-US" dirty="0"/>
                        <a:t>  81.34%</a:t>
                      </a:r>
                      <a:endParaRPr lang="en-GB" dirty="0"/>
                    </a:p>
                  </a:txBody>
                  <a:tcPr/>
                </a:tc>
                <a:extLst>
                  <a:ext uri="{0D108BD9-81ED-4DB2-BD59-A6C34878D82A}">
                    <a16:rowId xmlns:a16="http://schemas.microsoft.com/office/drawing/2014/main" val="271702382"/>
                  </a:ext>
                </a:extLst>
              </a:tr>
              <a:tr h="493717">
                <a:tc>
                  <a:txBody>
                    <a:bodyPr/>
                    <a:lstStyle/>
                    <a:p>
                      <a:r>
                        <a:rPr lang="en-US" dirty="0"/>
                        <a:t>Loss</a:t>
                      </a:r>
                      <a:endParaRPr lang="en-GB" dirty="0"/>
                    </a:p>
                  </a:txBody>
                  <a:tcPr/>
                </a:tc>
                <a:tc>
                  <a:txBody>
                    <a:bodyPr/>
                    <a:lstStyle/>
                    <a:p>
                      <a:r>
                        <a:rPr lang="en-US" dirty="0"/>
                        <a:t>  36.05%</a:t>
                      </a:r>
                      <a:endParaRPr lang="en-GB" dirty="0"/>
                    </a:p>
                  </a:txBody>
                  <a:tcPr/>
                </a:tc>
                <a:tc>
                  <a:txBody>
                    <a:bodyPr/>
                    <a:lstStyle/>
                    <a:p>
                      <a:r>
                        <a:rPr lang="en-US" dirty="0"/>
                        <a:t>  51.96%</a:t>
                      </a:r>
                      <a:endParaRPr lang="en-GB" dirty="0"/>
                    </a:p>
                  </a:txBody>
                  <a:tcPr/>
                </a:tc>
                <a:tc>
                  <a:txBody>
                    <a:bodyPr/>
                    <a:lstStyle/>
                    <a:p>
                      <a:r>
                        <a:rPr lang="en-US" dirty="0"/>
                        <a:t>  45.81%</a:t>
                      </a:r>
                      <a:endParaRPr lang="en-GB" dirty="0"/>
                    </a:p>
                  </a:txBody>
                  <a:tcPr/>
                </a:tc>
                <a:tc>
                  <a:txBody>
                    <a:bodyPr/>
                    <a:lstStyle/>
                    <a:p>
                      <a:r>
                        <a:rPr lang="en-US" dirty="0"/>
                        <a:t>  47.65%</a:t>
                      </a:r>
                      <a:endParaRPr lang="en-GB" dirty="0"/>
                    </a:p>
                  </a:txBody>
                  <a:tcPr/>
                </a:tc>
                <a:extLst>
                  <a:ext uri="{0D108BD9-81ED-4DB2-BD59-A6C34878D82A}">
                    <a16:rowId xmlns:a16="http://schemas.microsoft.com/office/drawing/2014/main" val="4024314810"/>
                  </a:ext>
                </a:extLst>
              </a:tr>
              <a:tr h="493717">
                <a:tc>
                  <a:txBody>
                    <a:bodyPr/>
                    <a:lstStyle/>
                    <a:p>
                      <a:r>
                        <a:rPr lang="en-US" dirty="0"/>
                        <a:t>Validation Loss</a:t>
                      </a:r>
                      <a:endParaRPr lang="en-GB" dirty="0"/>
                    </a:p>
                  </a:txBody>
                  <a:tcPr/>
                </a:tc>
                <a:tc>
                  <a:txBody>
                    <a:bodyPr/>
                    <a:lstStyle/>
                    <a:p>
                      <a:r>
                        <a:rPr lang="en-US" dirty="0"/>
                        <a:t>  34.25%</a:t>
                      </a:r>
                      <a:endParaRPr lang="en-GB" dirty="0"/>
                    </a:p>
                  </a:txBody>
                  <a:tcPr/>
                </a:tc>
                <a:tc>
                  <a:txBody>
                    <a:bodyPr/>
                    <a:lstStyle/>
                    <a:p>
                      <a:r>
                        <a:rPr lang="en-US" dirty="0"/>
                        <a:t>  69.16%</a:t>
                      </a:r>
                      <a:endParaRPr lang="en-GB" dirty="0"/>
                    </a:p>
                  </a:txBody>
                  <a:tcPr/>
                </a:tc>
                <a:tc>
                  <a:txBody>
                    <a:bodyPr/>
                    <a:lstStyle/>
                    <a:p>
                      <a:r>
                        <a:rPr lang="en-US" dirty="0"/>
                        <a:t>  41.58%</a:t>
                      </a:r>
                      <a:endParaRPr lang="en-GB" dirty="0"/>
                    </a:p>
                  </a:txBody>
                  <a:tcPr/>
                </a:tc>
                <a:tc>
                  <a:txBody>
                    <a:bodyPr/>
                    <a:lstStyle/>
                    <a:p>
                      <a:r>
                        <a:rPr lang="en-US" dirty="0"/>
                        <a:t>  40.87%</a:t>
                      </a:r>
                      <a:endParaRPr lang="en-GB" dirty="0"/>
                    </a:p>
                  </a:txBody>
                  <a:tcPr/>
                </a:tc>
                <a:extLst>
                  <a:ext uri="{0D108BD9-81ED-4DB2-BD59-A6C34878D82A}">
                    <a16:rowId xmlns:a16="http://schemas.microsoft.com/office/drawing/2014/main" val="964458135"/>
                  </a:ext>
                </a:extLst>
              </a:tr>
            </a:tbl>
          </a:graphicData>
        </a:graphic>
      </p:graphicFrame>
    </p:spTree>
    <p:extLst>
      <p:ext uri="{BB962C8B-B14F-4D97-AF65-F5344CB8AC3E}">
        <p14:creationId xmlns:p14="http://schemas.microsoft.com/office/powerpoint/2010/main" val="132241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Impacts and Implications</a:t>
            </a:r>
            <a:endParaRPr dirty="0"/>
          </a:p>
        </p:txBody>
      </p:sp>
      <p:sp>
        <p:nvSpPr>
          <p:cNvPr id="202" name="Google Shape;202;p18"/>
          <p:cNvSpPr txBox="1">
            <a:spLocks noGrp="1"/>
          </p:cNvSpPr>
          <p:nvPr>
            <p:ph type="body" idx="1"/>
          </p:nvPr>
        </p:nvSpPr>
        <p:spPr>
          <a:xfrm>
            <a:off x="614974" y="1705175"/>
            <a:ext cx="7494123" cy="28266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This technology would result in people getting the correct dosage of medicine at the right time so as to prevent recurrence.</a:t>
            </a:r>
          </a:p>
          <a:p>
            <a:pPr marL="457200" lvl="0" indent="-381000" algn="l" rtl="0">
              <a:spcBef>
                <a:spcPts val="600"/>
              </a:spcBef>
              <a:spcAft>
                <a:spcPts val="0"/>
              </a:spcAft>
              <a:buSzPts val="2400"/>
              <a:buChar char="▸"/>
            </a:pPr>
            <a:r>
              <a:rPr lang="en" dirty="0"/>
              <a:t>With the future adoption of this mechanism there could a predicted gradual decline in cancer cases over a period of time.</a:t>
            </a:r>
          </a:p>
          <a:p>
            <a:pPr marL="76200" lvl="0" indent="0" algn="l" rtl="0">
              <a:spcBef>
                <a:spcPts val="600"/>
              </a:spcBef>
              <a:spcAft>
                <a:spcPts val="0"/>
              </a:spcAft>
              <a:buSzPts val="2400"/>
              <a:buNone/>
            </a:pPr>
            <a:endParaRPr lang="en" dirty="0"/>
          </a:p>
          <a:p>
            <a:pPr marL="457200" lvl="0" indent="-381000" algn="l" rtl="0">
              <a:spcBef>
                <a:spcPts val="600"/>
              </a:spcBef>
              <a:spcAft>
                <a:spcPts val="0"/>
              </a:spcAft>
              <a:buSzPts val="2400"/>
              <a:buChar char="▸"/>
            </a:pPr>
            <a:endParaRPr lang="en" dirty="0"/>
          </a:p>
          <a:p>
            <a:pPr marL="457200" lvl="0" indent="-381000" algn="l" rtl="0">
              <a:spcBef>
                <a:spcPts val="600"/>
              </a:spcBef>
              <a:spcAft>
                <a:spcPts val="0"/>
              </a:spcAft>
              <a:buSzPts val="2400"/>
              <a:buChar char="▸"/>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2" name="Google Shape;270;p24">
            <a:extLst>
              <a:ext uri="{FF2B5EF4-FFF2-40B4-BE49-F238E27FC236}">
                <a16:creationId xmlns:a16="http://schemas.microsoft.com/office/drawing/2014/main" id="{1FF1023C-D736-3537-61B6-02D984301EA7}"/>
              </a:ext>
            </a:extLst>
          </p:cNvPr>
          <p:cNvGrpSpPr/>
          <p:nvPr/>
        </p:nvGrpSpPr>
        <p:grpSpPr>
          <a:xfrm>
            <a:off x="8328910" y="198474"/>
            <a:ext cx="538643" cy="553056"/>
            <a:chOff x="5125608" y="2966278"/>
            <a:chExt cx="457676" cy="458152"/>
          </a:xfrm>
        </p:grpSpPr>
        <p:sp>
          <p:nvSpPr>
            <p:cNvPr id="13" name="Google Shape;271;p24">
              <a:extLst>
                <a:ext uri="{FF2B5EF4-FFF2-40B4-BE49-F238E27FC236}">
                  <a16:creationId xmlns:a16="http://schemas.microsoft.com/office/drawing/2014/main" id="{D19F31CC-641C-4FE5-5E86-2A7BE67AEF57}"/>
                </a:ext>
              </a:extLst>
            </p:cNvPr>
            <p:cNvSpPr/>
            <p:nvPr/>
          </p:nvSpPr>
          <p:spPr>
            <a:xfrm>
              <a:off x="5192521" y="3091055"/>
              <a:ext cx="323373" cy="208597"/>
            </a:xfrm>
            <a:custGeom>
              <a:avLst/>
              <a:gdLst/>
              <a:ahLst/>
              <a:cxnLst/>
              <a:rect l="l" t="t" r="r" b="b"/>
              <a:pathLst>
                <a:path w="323373" h="208597" extrusionOk="0">
                  <a:moveTo>
                    <a:pt x="319802" y="118110"/>
                  </a:moveTo>
                  <a:cubicBezTo>
                    <a:pt x="324564" y="109538"/>
                    <a:pt x="324564" y="99060"/>
                    <a:pt x="319802" y="90488"/>
                  </a:cubicBezTo>
                  <a:cubicBezTo>
                    <a:pt x="286464" y="33338"/>
                    <a:pt x="226457" y="0"/>
                    <a:pt x="161687" y="0"/>
                  </a:cubicBezTo>
                  <a:cubicBezTo>
                    <a:pt x="96917" y="0"/>
                    <a:pt x="36909" y="34290"/>
                    <a:pt x="3572" y="90488"/>
                  </a:cubicBezTo>
                  <a:cubicBezTo>
                    <a:pt x="-1191" y="99060"/>
                    <a:pt x="-1191" y="109538"/>
                    <a:pt x="3572" y="118110"/>
                  </a:cubicBezTo>
                  <a:cubicBezTo>
                    <a:pt x="36909" y="175260"/>
                    <a:pt x="96917" y="208598"/>
                    <a:pt x="161687" y="208598"/>
                  </a:cubicBezTo>
                  <a:cubicBezTo>
                    <a:pt x="226457" y="208598"/>
                    <a:pt x="286464" y="174308"/>
                    <a:pt x="319802" y="118110"/>
                  </a:cubicBezTo>
                  <a:close/>
                  <a:moveTo>
                    <a:pt x="161687" y="160973"/>
                  </a:moveTo>
                  <a:cubicBezTo>
                    <a:pt x="130254" y="160973"/>
                    <a:pt x="104537" y="135255"/>
                    <a:pt x="104537" y="103823"/>
                  </a:cubicBezTo>
                  <a:cubicBezTo>
                    <a:pt x="104537" y="72390"/>
                    <a:pt x="130254" y="46672"/>
                    <a:pt x="161687" y="46672"/>
                  </a:cubicBezTo>
                  <a:cubicBezTo>
                    <a:pt x="193119" y="46672"/>
                    <a:pt x="218837" y="72390"/>
                    <a:pt x="218837" y="103823"/>
                  </a:cubicBezTo>
                  <a:cubicBezTo>
                    <a:pt x="218837" y="135255"/>
                    <a:pt x="193119" y="160973"/>
                    <a:pt x="161687" y="160973"/>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72;p24">
              <a:extLst>
                <a:ext uri="{FF2B5EF4-FFF2-40B4-BE49-F238E27FC236}">
                  <a16:creationId xmlns:a16="http://schemas.microsoft.com/office/drawing/2014/main" id="{77BB2CD4-A0A3-7992-FB0E-C7006000617E}"/>
                </a:ext>
              </a:extLst>
            </p:cNvPr>
            <p:cNvSpPr/>
            <p:nvPr/>
          </p:nvSpPr>
          <p:spPr>
            <a:xfrm>
              <a:off x="5458983" y="2966278"/>
              <a:ext cx="123825" cy="123825"/>
            </a:xfrm>
            <a:custGeom>
              <a:avLst/>
              <a:gdLst/>
              <a:ahLst/>
              <a:cxnLst/>
              <a:rect l="l" t="t" r="r" b="b"/>
              <a:pathLst>
                <a:path w="123825" h="123825" extrusionOk="0">
                  <a:moveTo>
                    <a:pt x="14288" y="123825"/>
                  </a:moveTo>
                  <a:lnTo>
                    <a:pt x="109538" y="123825"/>
                  </a:lnTo>
                  <a:cubicBezTo>
                    <a:pt x="117157" y="123825"/>
                    <a:pt x="123825" y="117158"/>
                    <a:pt x="123825" y="109538"/>
                  </a:cubicBezTo>
                  <a:cubicBezTo>
                    <a:pt x="123825" y="101918"/>
                    <a:pt x="117157" y="95250"/>
                    <a:pt x="109538" y="95250"/>
                  </a:cubicBezTo>
                  <a:lnTo>
                    <a:pt x="48577" y="95250"/>
                  </a:lnTo>
                  <a:lnTo>
                    <a:pt x="119063" y="24765"/>
                  </a:lnTo>
                  <a:cubicBezTo>
                    <a:pt x="124777" y="19050"/>
                    <a:pt x="124777" y="10478"/>
                    <a:pt x="119063" y="4763"/>
                  </a:cubicBezTo>
                  <a:cubicBezTo>
                    <a:pt x="113348" y="-953"/>
                    <a:pt x="104775" y="-953"/>
                    <a:pt x="99060" y="4763"/>
                  </a:cubicBezTo>
                  <a:lnTo>
                    <a:pt x="28575" y="75248"/>
                  </a:lnTo>
                  <a:lnTo>
                    <a:pt x="28575" y="14288"/>
                  </a:lnTo>
                  <a:cubicBezTo>
                    <a:pt x="28575" y="6668"/>
                    <a:pt x="21907" y="0"/>
                    <a:pt x="14288" y="0"/>
                  </a:cubicBezTo>
                  <a:cubicBezTo>
                    <a:pt x="6668" y="0"/>
                    <a:pt x="0" y="6668"/>
                    <a:pt x="0" y="14288"/>
                  </a:cubicBezTo>
                  <a:lnTo>
                    <a:pt x="0" y="109538"/>
                  </a:lnTo>
                  <a:cubicBezTo>
                    <a:pt x="0" y="117158"/>
                    <a:pt x="6668" y="123825"/>
                    <a:pt x="14288" y="1238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73;p24">
              <a:extLst>
                <a:ext uri="{FF2B5EF4-FFF2-40B4-BE49-F238E27FC236}">
                  <a16:creationId xmlns:a16="http://schemas.microsoft.com/office/drawing/2014/main" id="{895399AE-95FA-6ADE-EA34-B91371083700}"/>
                </a:ext>
              </a:extLst>
            </p:cNvPr>
            <p:cNvSpPr/>
            <p:nvPr/>
          </p:nvSpPr>
          <p:spPr>
            <a:xfrm>
              <a:off x="5125608" y="2966278"/>
              <a:ext cx="123825" cy="123825"/>
            </a:xfrm>
            <a:custGeom>
              <a:avLst/>
              <a:gdLst/>
              <a:ahLst/>
              <a:cxnLst/>
              <a:rect l="l" t="t" r="r" b="b"/>
              <a:pathLst>
                <a:path w="123825" h="123825" extrusionOk="0">
                  <a:moveTo>
                    <a:pt x="0" y="109538"/>
                  </a:moveTo>
                  <a:cubicBezTo>
                    <a:pt x="0" y="117158"/>
                    <a:pt x="6668" y="123825"/>
                    <a:pt x="14288" y="123825"/>
                  </a:cubicBezTo>
                  <a:lnTo>
                    <a:pt x="109538" y="123825"/>
                  </a:lnTo>
                  <a:cubicBezTo>
                    <a:pt x="117158" y="123825"/>
                    <a:pt x="123825" y="117158"/>
                    <a:pt x="123825" y="109538"/>
                  </a:cubicBezTo>
                  <a:lnTo>
                    <a:pt x="123825" y="14288"/>
                  </a:lnTo>
                  <a:cubicBezTo>
                    <a:pt x="123825" y="6668"/>
                    <a:pt x="117158" y="0"/>
                    <a:pt x="109538" y="0"/>
                  </a:cubicBezTo>
                  <a:cubicBezTo>
                    <a:pt x="101918" y="0"/>
                    <a:pt x="95250" y="6668"/>
                    <a:pt x="95250" y="14288"/>
                  </a:cubicBezTo>
                  <a:lnTo>
                    <a:pt x="95250" y="75248"/>
                  </a:lnTo>
                  <a:lnTo>
                    <a:pt x="24765" y="4763"/>
                  </a:lnTo>
                  <a:cubicBezTo>
                    <a:pt x="19050" y="-953"/>
                    <a:pt x="10478" y="-953"/>
                    <a:pt x="4763" y="4763"/>
                  </a:cubicBezTo>
                  <a:cubicBezTo>
                    <a:pt x="-953" y="10478"/>
                    <a:pt x="-953" y="19050"/>
                    <a:pt x="4763" y="24765"/>
                  </a:cubicBezTo>
                  <a:lnTo>
                    <a:pt x="75248" y="95250"/>
                  </a:lnTo>
                  <a:lnTo>
                    <a:pt x="14288" y="95250"/>
                  </a:lnTo>
                  <a:cubicBezTo>
                    <a:pt x="6668" y="95250"/>
                    <a:pt x="0" y="101918"/>
                    <a:pt x="0" y="10953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74;p24">
              <a:extLst>
                <a:ext uri="{FF2B5EF4-FFF2-40B4-BE49-F238E27FC236}">
                  <a16:creationId xmlns:a16="http://schemas.microsoft.com/office/drawing/2014/main" id="{F60D0C3B-9489-45FE-A836-14B4D9A69846}"/>
                </a:ext>
              </a:extLst>
            </p:cNvPr>
            <p:cNvSpPr/>
            <p:nvPr/>
          </p:nvSpPr>
          <p:spPr>
            <a:xfrm>
              <a:off x="5458983" y="3299653"/>
              <a:ext cx="124301" cy="123825"/>
            </a:xfrm>
            <a:custGeom>
              <a:avLst/>
              <a:gdLst/>
              <a:ahLst/>
              <a:cxnLst/>
              <a:rect l="l" t="t" r="r" b="b"/>
              <a:pathLst>
                <a:path w="124301" h="123825" extrusionOk="0">
                  <a:moveTo>
                    <a:pt x="123825" y="14288"/>
                  </a:moveTo>
                  <a:cubicBezTo>
                    <a:pt x="123825" y="6668"/>
                    <a:pt x="117157" y="0"/>
                    <a:pt x="109538" y="0"/>
                  </a:cubicBezTo>
                  <a:lnTo>
                    <a:pt x="14288" y="0"/>
                  </a:lnTo>
                  <a:cubicBezTo>
                    <a:pt x="6668" y="0"/>
                    <a:pt x="0" y="6668"/>
                    <a:pt x="0" y="14288"/>
                  </a:cubicBezTo>
                  <a:lnTo>
                    <a:pt x="0" y="109538"/>
                  </a:lnTo>
                  <a:cubicBezTo>
                    <a:pt x="0" y="117157"/>
                    <a:pt x="6668" y="123825"/>
                    <a:pt x="14288" y="123825"/>
                  </a:cubicBezTo>
                  <a:cubicBezTo>
                    <a:pt x="21907" y="123825"/>
                    <a:pt x="28575" y="117157"/>
                    <a:pt x="28575" y="109538"/>
                  </a:cubicBezTo>
                  <a:lnTo>
                    <a:pt x="28575" y="48577"/>
                  </a:lnTo>
                  <a:lnTo>
                    <a:pt x="99060" y="119063"/>
                  </a:lnTo>
                  <a:cubicBezTo>
                    <a:pt x="101918" y="121920"/>
                    <a:pt x="105727" y="122873"/>
                    <a:pt x="109538" y="122873"/>
                  </a:cubicBezTo>
                  <a:cubicBezTo>
                    <a:pt x="113348" y="122873"/>
                    <a:pt x="117157" y="121920"/>
                    <a:pt x="120015" y="119063"/>
                  </a:cubicBezTo>
                  <a:cubicBezTo>
                    <a:pt x="125730" y="113348"/>
                    <a:pt x="125730" y="104775"/>
                    <a:pt x="120015" y="99060"/>
                  </a:cubicBezTo>
                  <a:lnTo>
                    <a:pt x="48577" y="28575"/>
                  </a:lnTo>
                  <a:lnTo>
                    <a:pt x="109538" y="28575"/>
                  </a:lnTo>
                  <a:cubicBezTo>
                    <a:pt x="117157" y="28575"/>
                    <a:pt x="123825" y="21907"/>
                    <a:pt x="123825" y="142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75;p24">
              <a:extLst>
                <a:ext uri="{FF2B5EF4-FFF2-40B4-BE49-F238E27FC236}">
                  <a16:creationId xmlns:a16="http://schemas.microsoft.com/office/drawing/2014/main" id="{E6BE52BC-C627-D4E1-9996-49C46A9AF997}"/>
                </a:ext>
              </a:extLst>
            </p:cNvPr>
            <p:cNvSpPr/>
            <p:nvPr/>
          </p:nvSpPr>
          <p:spPr>
            <a:xfrm>
              <a:off x="5125608" y="3299653"/>
              <a:ext cx="123825" cy="124777"/>
            </a:xfrm>
            <a:custGeom>
              <a:avLst/>
              <a:gdLst/>
              <a:ahLst/>
              <a:cxnLst/>
              <a:rect l="l" t="t" r="r" b="b"/>
              <a:pathLst>
                <a:path w="123825" h="124777" extrusionOk="0">
                  <a:moveTo>
                    <a:pt x="109538" y="0"/>
                  </a:moveTo>
                  <a:lnTo>
                    <a:pt x="14288" y="0"/>
                  </a:lnTo>
                  <a:cubicBezTo>
                    <a:pt x="6668" y="0"/>
                    <a:pt x="0" y="6668"/>
                    <a:pt x="0" y="14288"/>
                  </a:cubicBezTo>
                  <a:cubicBezTo>
                    <a:pt x="0" y="21907"/>
                    <a:pt x="6668" y="28575"/>
                    <a:pt x="14288" y="28575"/>
                  </a:cubicBezTo>
                  <a:lnTo>
                    <a:pt x="75248" y="28575"/>
                  </a:lnTo>
                  <a:lnTo>
                    <a:pt x="4763" y="99060"/>
                  </a:lnTo>
                  <a:cubicBezTo>
                    <a:pt x="-953" y="104775"/>
                    <a:pt x="-953" y="113348"/>
                    <a:pt x="4763" y="119063"/>
                  </a:cubicBezTo>
                  <a:cubicBezTo>
                    <a:pt x="7620" y="121920"/>
                    <a:pt x="10478" y="123825"/>
                    <a:pt x="14288" y="123825"/>
                  </a:cubicBezTo>
                  <a:cubicBezTo>
                    <a:pt x="18098" y="123825"/>
                    <a:pt x="21908" y="122873"/>
                    <a:pt x="24765" y="120015"/>
                  </a:cubicBezTo>
                  <a:lnTo>
                    <a:pt x="95250" y="49530"/>
                  </a:lnTo>
                  <a:lnTo>
                    <a:pt x="95250" y="110490"/>
                  </a:lnTo>
                  <a:cubicBezTo>
                    <a:pt x="95250" y="118110"/>
                    <a:pt x="101918" y="124777"/>
                    <a:pt x="109538" y="124777"/>
                  </a:cubicBezTo>
                  <a:cubicBezTo>
                    <a:pt x="117158" y="124777"/>
                    <a:pt x="123825" y="118110"/>
                    <a:pt x="123825" y="110490"/>
                  </a:cubicBezTo>
                  <a:lnTo>
                    <a:pt x="123825" y="15240"/>
                  </a:lnTo>
                  <a:cubicBezTo>
                    <a:pt x="123825" y="6668"/>
                    <a:pt x="117158" y="0"/>
                    <a:pt x="109538"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5561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 References</a:t>
            </a:r>
            <a:endParaRPr dirty="0"/>
          </a:p>
        </p:txBody>
      </p:sp>
      <p:sp>
        <p:nvSpPr>
          <p:cNvPr id="203" name="Google Shape;20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02" name="Google Shape;202;p18"/>
          <p:cNvSpPr txBox="1">
            <a:spLocks noGrp="1"/>
          </p:cNvSpPr>
          <p:nvPr>
            <p:ph type="body" idx="4294967295"/>
          </p:nvPr>
        </p:nvSpPr>
        <p:spPr>
          <a:xfrm>
            <a:off x="482008" y="1704975"/>
            <a:ext cx="7012579" cy="2827338"/>
          </a:xfrm>
          <a:prstGeom prst="rect">
            <a:avLst/>
          </a:prstGeom>
        </p:spPr>
        <p:txBody>
          <a:bodyPr spcFirstLastPara="1" wrap="square" lIns="0" tIns="0" rIns="0" bIns="0" anchor="t" anchorCtr="0">
            <a:noAutofit/>
          </a:bodyPr>
          <a:lstStyle/>
          <a:p>
            <a:r>
              <a:rPr lang="en-GB" sz="1800" b="0" i="0" u="none" strike="noStrike" dirty="0" err="1">
                <a:solidFill>
                  <a:schemeClr val="tx1"/>
                </a:solidFill>
                <a:effectLst/>
                <a:latin typeface="Calibri" panose="020F0502020204030204" pitchFamily="34" charset="0"/>
              </a:rPr>
              <a:t>Bekkers</a:t>
            </a:r>
            <a:r>
              <a:rPr lang="en-GB" sz="1800" b="0" i="0" u="none" strike="noStrike" dirty="0">
                <a:solidFill>
                  <a:schemeClr val="tx1"/>
                </a:solidFill>
                <a:effectLst/>
                <a:latin typeface="Calibri" panose="020F0502020204030204" pitchFamily="34" charset="0"/>
              </a:rPr>
              <a:t>, E.J., 2019. B-spline </a:t>
            </a:r>
            <a:r>
              <a:rPr lang="en-GB" sz="1800" b="0" i="0" u="none" strike="noStrike" dirty="0" err="1">
                <a:solidFill>
                  <a:schemeClr val="tx1"/>
                </a:solidFill>
                <a:effectLst/>
                <a:latin typeface="Calibri" panose="020F0502020204030204" pitchFamily="34" charset="0"/>
              </a:rPr>
              <a:t>cnns</a:t>
            </a:r>
            <a:r>
              <a:rPr lang="en-GB" sz="1800" b="0" i="0" u="none" strike="noStrike" dirty="0">
                <a:solidFill>
                  <a:schemeClr val="tx1"/>
                </a:solidFill>
                <a:effectLst/>
                <a:latin typeface="Calibri" panose="020F0502020204030204" pitchFamily="34" charset="0"/>
              </a:rPr>
              <a:t> on lie groups. </a:t>
            </a:r>
            <a:r>
              <a:rPr lang="en-GB" sz="1800" b="0" i="1" u="none" strike="noStrike" dirty="0" err="1">
                <a:solidFill>
                  <a:schemeClr val="tx1"/>
                </a:solidFill>
                <a:effectLst/>
                <a:latin typeface="Calibri" panose="020F0502020204030204" pitchFamily="34" charset="0"/>
              </a:rPr>
              <a:t>arXiv</a:t>
            </a:r>
            <a:r>
              <a:rPr lang="en-GB" sz="1800" b="0" i="1" u="none" strike="noStrike" dirty="0">
                <a:solidFill>
                  <a:schemeClr val="tx1"/>
                </a:solidFill>
                <a:effectLst/>
                <a:latin typeface="Calibri" panose="020F0502020204030204" pitchFamily="34" charset="0"/>
              </a:rPr>
              <a:t> preprint arXiv:1909.12057.</a:t>
            </a:r>
          </a:p>
          <a:p>
            <a:r>
              <a:rPr lang="en-GB" sz="1800" b="0" i="0" u="none" strike="noStrike" dirty="0">
                <a:solidFill>
                  <a:srgbClr val="000000"/>
                </a:solidFill>
                <a:effectLst/>
                <a:latin typeface="Calibri" panose="020F0502020204030204" pitchFamily="34" charset="0"/>
              </a:rPr>
              <a:t>Liu, J., Li, R. and Sun, C., 2021. Co-correcting: noise-tolerant medical image classification via mutual label correction. </a:t>
            </a:r>
            <a:r>
              <a:rPr lang="en-GB" sz="1800" b="0" i="1" u="none" strike="noStrike" dirty="0">
                <a:solidFill>
                  <a:srgbClr val="000000"/>
                </a:solidFill>
                <a:effectLst/>
                <a:latin typeface="Calibri" panose="020F0502020204030204" pitchFamily="34" charset="0"/>
              </a:rPr>
              <a:t>IEEE Transactions on Medical Imaging, 40</a:t>
            </a:r>
            <a:r>
              <a:rPr lang="en-GB" sz="1800" b="0" i="0" u="none" strike="noStrike" dirty="0">
                <a:solidFill>
                  <a:srgbClr val="000000"/>
                </a:solidFill>
                <a:effectLst/>
                <a:latin typeface="Calibri" panose="020F0502020204030204" pitchFamily="34" charset="0"/>
              </a:rPr>
              <a:t>(12), pp.3580-3592.</a:t>
            </a:r>
          </a:p>
          <a:p>
            <a:r>
              <a:rPr lang="en-US" sz="1800" b="0" i="0" u="none" strike="noStrike" dirty="0">
                <a:solidFill>
                  <a:srgbClr val="000000"/>
                </a:solidFill>
                <a:effectLst/>
                <a:latin typeface="Calibri" panose="020F0502020204030204" pitchFamily="34" charset="0"/>
              </a:rPr>
              <a:t>Selvan, R. and Dam, E.B., 2020, September. Tensor networks for medical image classification. In </a:t>
            </a:r>
            <a:r>
              <a:rPr lang="en-US" sz="1800" b="0" i="1" u="none" strike="noStrike" dirty="0">
                <a:solidFill>
                  <a:srgbClr val="000000"/>
                </a:solidFill>
                <a:effectLst/>
                <a:latin typeface="Calibri" panose="020F0502020204030204" pitchFamily="34" charset="0"/>
              </a:rPr>
              <a:t>Medical Imaging with Deep Learning</a:t>
            </a:r>
            <a:r>
              <a:rPr lang="en-US" sz="1800" b="0" i="0" u="none" strike="noStrike" dirty="0">
                <a:solidFill>
                  <a:srgbClr val="000000"/>
                </a:solidFill>
                <a:effectLst/>
                <a:latin typeface="Calibri" panose="020F0502020204030204" pitchFamily="34" charset="0"/>
              </a:rPr>
              <a:t> (pp. 721-732). PMLR.</a:t>
            </a:r>
          </a:p>
          <a:p>
            <a:endParaRPr lang="en-GB" sz="1800" b="0" i="0" u="none" strike="noStrike" dirty="0">
              <a:solidFill>
                <a:srgbClr val="000000"/>
              </a:solidFill>
              <a:effectLst/>
              <a:latin typeface="Calibri" panose="020F0502020204030204" pitchFamily="34" charset="0"/>
            </a:endParaRPr>
          </a:p>
          <a:p>
            <a:pPr marL="76200" indent="0">
              <a:buNone/>
            </a:pPr>
            <a:endParaRPr lang="en-GB" sz="1800" b="0" i="0" u="none" strike="noStrike" dirty="0">
              <a:solidFill>
                <a:schemeClr val="tx1"/>
              </a:solidFill>
              <a:effectLst/>
              <a:latin typeface="Calibri" panose="020F0502020204030204" pitchFamily="34" charset="0"/>
            </a:endParaRPr>
          </a:p>
          <a:p>
            <a:pPr marL="457200" lvl="0" indent="-381000" algn="l" rtl="0">
              <a:spcBef>
                <a:spcPts val="600"/>
              </a:spcBef>
              <a:spcAft>
                <a:spcPts val="0"/>
              </a:spcAft>
              <a:buSzPts val="2400"/>
              <a:buChar char="▸"/>
            </a:pPr>
            <a:endParaRPr lang="en" dirty="0"/>
          </a:p>
          <a:p>
            <a:pPr marL="457200" lvl="0" indent="-381000" algn="l" rtl="0">
              <a:spcBef>
                <a:spcPts val="600"/>
              </a:spcBef>
              <a:spcAft>
                <a:spcPts val="0"/>
              </a:spcAft>
              <a:buSzPts val="2400"/>
              <a:buChar char="▸"/>
            </a:pPr>
            <a:endParaRPr lang="en" dirty="0"/>
          </a:p>
          <a:p>
            <a:pPr marL="457200" lvl="0" indent="-381000" algn="l" rtl="0">
              <a:spcBef>
                <a:spcPts val="600"/>
              </a:spcBef>
              <a:spcAft>
                <a:spcPts val="0"/>
              </a:spcAft>
              <a:buSzPts val="2400"/>
              <a:buChar char="▸"/>
            </a:pPr>
            <a:endParaRPr dirty="0"/>
          </a:p>
        </p:txBody>
      </p:sp>
      <p:grpSp>
        <p:nvGrpSpPr>
          <p:cNvPr id="2" name="Google Shape;999;p49">
            <a:extLst>
              <a:ext uri="{FF2B5EF4-FFF2-40B4-BE49-F238E27FC236}">
                <a16:creationId xmlns:a16="http://schemas.microsoft.com/office/drawing/2014/main" id="{72EA89EE-9452-3B3B-D431-A5097CD280E7}"/>
              </a:ext>
            </a:extLst>
          </p:cNvPr>
          <p:cNvGrpSpPr/>
          <p:nvPr/>
        </p:nvGrpSpPr>
        <p:grpSpPr>
          <a:xfrm>
            <a:off x="8349293" y="227613"/>
            <a:ext cx="489906" cy="530843"/>
            <a:chOff x="3277794" y="2969995"/>
            <a:chExt cx="457200" cy="457200"/>
          </a:xfrm>
          <a:solidFill>
            <a:schemeClr val="bg1"/>
          </a:solidFill>
        </p:grpSpPr>
        <p:sp>
          <p:nvSpPr>
            <p:cNvPr id="3" name="Google Shape;1000;p49">
              <a:extLst>
                <a:ext uri="{FF2B5EF4-FFF2-40B4-BE49-F238E27FC236}">
                  <a16:creationId xmlns:a16="http://schemas.microsoft.com/office/drawing/2014/main" id="{07ABAAC8-79AC-A643-FA11-D408E51C2647}"/>
                </a:ext>
              </a:extLst>
            </p:cNvPr>
            <p:cNvSpPr/>
            <p:nvPr/>
          </p:nvSpPr>
          <p:spPr>
            <a:xfrm>
              <a:off x="3277794" y="2969995"/>
              <a:ext cx="457200" cy="171450"/>
            </a:xfrm>
            <a:custGeom>
              <a:avLst/>
              <a:gdLst/>
              <a:ahLst/>
              <a:cxnLst/>
              <a:rect l="l" t="t" r="r" b="b"/>
              <a:pathLst>
                <a:path w="457200" h="171450" extrusionOk="0">
                  <a:moveTo>
                    <a:pt x="19050" y="104775"/>
                  </a:moveTo>
                  <a:lnTo>
                    <a:pt x="40005" y="104775"/>
                  </a:lnTo>
                  <a:cubicBezTo>
                    <a:pt x="48578" y="142875"/>
                    <a:pt x="82868" y="171450"/>
                    <a:pt x="123825" y="171450"/>
                  </a:cubicBezTo>
                  <a:cubicBezTo>
                    <a:pt x="164783" y="171450"/>
                    <a:pt x="199073" y="142875"/>
                    <a:pt x="207645" y="104775"/>
                  </a:cubicBezTo>
                  <a:lnTo>
                    <a:pt x="250508" y="104775"/>
                  </a:lnTo>
                  <a:cubicBezTo>
                    <a:pt x="259080" y="142875"/>
                    <a:pt x="293370" y="171450"/>
                    <a:pt x="334328" y="171450"/>
                  </a:cubicBezTo>
                  <a:cubicBezTo>
                    <a:pt x="375285" y="171450"/>
                    <a:pt x="409575" y="142875"/>
                    <a:pt x="418148" y="104775"/>
                  </a:cubicBezTo>
                  <a:lnTo>
                    <a:pt x="438150" y="104775"/>
                  </a:lnTo>
                  <a:cubicBezTo>
                    <a:pt x="448628" y="104775"/>
                    <a:pt x="457200" y="96203"/>
                    <a:pt x="457200" y="85725"/>
                  </a:cubicBezTo>
                  <a:cubicBezTo>
                    <a:pt x="457200" y="75248"/>
                    <a:pt x="448628" y="66675"/>
                    <a:pt x="438150" y="66675"/>
                  </a:cubicBezTo>
                  <a:lnTo>
                    <a:pt x="417195" y="66675"/>
                  </a:lnTo>
                  <a:cubicBezTo>
                    <a:pt x="408623" y="28575"/>
                    <a:pt x="374333" y="0"/>
                    <a:pt x="333375" y="0"/>
                  </a:cubicBezTo>
                  <a:cubicBezTo>
                    <a:pt x="292418" y="0"/>
                    <a:pt x="258128" y="28575"/>
                    <a:pt x="249555" y="66675"/>
                  </a:cubicBezTo>
                  <a:lnTo>
                    <a:pt x="206693" y="66675"/>
                  </a:lnTo>
                  <a:cubicBezTo>
                    <a:pt x="198120" y="28575"/>
                    <a:pt x="163830" y="0"/>
                    <a:pt x="122873" y="0"/>
                  </a:cubicBezTo>
                  <a:cubicBezTo>
                    <a:pt x="81915" y="0"/>
                    <a:pt x="48578" y="28575"/>
                    <a:pt x="40005" y="66675"/>
                  </a:cubicBezTo>
                  <a:lnTo>
                    <a:pt x="19050" y="66675"/>
                  </a:lnTo>
                  <a:cubicBezTo>
                    <a:pt x="8573" y="66675"/>
                    <a:pt x="0" y="75248"/>
                    <a:pt x="0" y="85725"/>
                  </a:cubicBezTo>
                  <a:cubicBezTo>
                    <a:pt x="0" y="96203"/>
                    <a:pt x="8573" y="104775"/>
                    <a:pt x="19050" y="104775"/>
                  </a:cubicBezTo>
                  <a:close/>
                  <a:moveTo>
                    <a:pt x="289560" y="66675"/>
                  </a:moveTo>
                  <a:cubicBezTo>
                    <a:pt x="297180" y="49530"/>
                    <a:pt x="314325" y="38100"/>
                    <a:pt x="333375" y="38100"/>
                  </a:cubicBezTo>
                  <a:cubicBezTo>
                    <a:pt x="352425" y="38100"/>
                    <a:pt x="369570" y="49530"/>
                    <a:pt x="377190" y="66675"/>
                  </a:cubicBezTo>
                  <a:cubicBezTo>
                    <a:pt x="379095" y="72390"/>
                    <a:pt x="381000" y="79058"/>
                    <a:pt x="381000" y="85725"/>
                  </a:cubicBezTo>
                  <a:cubicBezTo>
                    <a:pt x="381000" y="92393"/>
                    <a:pt x="379095" y="99060"/>
                    <a:pt x="377190" y="104775"/>
                  </a:cubicBezTo>
                  <a:cubicBezTo>
                    <a:pt x="369570" y="121920"/>
                    <a:pt x="353378" y="133350"/>
                    <a:pt x="333375" y="133350"/>
                  </a:cubicBezTo>
                  <a:cubicBezTo>
                    <a:pt x="313373" y="133350"/>
                    <a:pt x="297180" y="121920"/>
                    <a:pt x="289560" y="104775"/>
                  </a:cubicBezTo>
                  <a:cubicBezTo>
                    <a:pt x="287655" y="99060"/>
                    <a:pt x="285750" y="92393"/>
                    <a:pt x="285750" y="85725"/>
                  </a:cubicBezTo>
                  <a:cubicBezTo>
                    <a:pt x="285750" y="79058"/>
                    <a:pt x="287655" y="72390"/>
                    <a:pt x="289560" y="66675"/>
                  </a:cubicBezTo>
                  <a:close/>
                  <a:moveTo>
                    <a:pt x="80010" y="66675"/>
                  </a:moveTo>
                  <a:cubicBezTo>
                    <a:pt x="87630" y="49530"/>
                    <a:pt x="104775" y="38100"/>
                    <a:pt x="123825" y="38100"/>
                  </a:cubicBezTo>
                  <a:cubicBezTo>
                    <a:pt x="142875" y="38100"/>
                    <a:pt x="160020" y="49530"/>
                    <a:pt x="167640" y="66675"/>
                  </a:cubicBezTo>
                  <a:cubicBezTo>
                    <a:pt x="169545" y="72390"/>
                    <a:pt x="171450" y="79058"/>
                    <a:pt x="171450" y="85725"/>
                  </a:cubicBezTo>
                  <a:cubicBezTo>
                    <a:pt x="171450" y="92393"/>
                    <a:pt x="169545" y="99060"/>
                    <a:pt x="167640" y="104775"/>
                  </a:cubicBezTo>
                  <a:cubicBezTo>
                    <a:pt x="160020" y="121920"/>
                    <a:pt x="143828" y="133350"/>
                    <a:pt x="123825" y="133350"/>
                  </a:cubicBezTo>
                  <a:cubicBezTo>
                    <a:pt x="103823" y="133350"/>
                    <a:pt x="87630" y="121920"/>
                    <a:pt x="80010" y="104775"/>
                  </a:cubicBezTo>
                  <a:cubicBezTo>
                    <a:pt x="78105" y="99060"/>
                    <a:pt x="76200" y="92393"/>
                    <a:pt x="76200" y="85725"/>
                  </a:cubicBezTo>
                  <a:cubicBezTo>
                    <a:pt x="76200" y="79058"/>
                    <a:pt x="78105" y="72390"/>
                    <a:pt x="80010" y="6667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bg1"/>
                </a:solidFill>
                <a:latin typeface="Calibri"/>
                <a:ea typeface="Calibri"/>
                <a:cs typeface="Calibri"/>
                <a:sym typeface="Calibri"/>
              </a:endParaRPr>
            </a:p>
          </p:txBody>
        </p:sp>
        <p:sp>
          <p:nvSpPr>
            <p:cNvPr id="4" name="Google Shape;1001;p49">
              <a:extLst>
                <a:ext uri="{FF2B5EF4-FFF2-40B4-BE49-F238E27FC236}">
                  <a16:creationId xmlns:a16="http://schemas.microsoft.com/office/drawing/2014/main" id="{17F3FE2A-3B8F-6EED-C841-66C3C9B7E810}"/>
                </a:ext>
              </a:extLst>
            </p:cNvPr>
            <p:cNvSpPr/>
            <p:nvPr/>
          </p:nvSpPr>
          <p:spPr>
            <a:xfrm>
              <a:off x="3430194" y="3189070"/>
              <a:ext cx="304800" cy="238125"/>
            </a:xfrm>
            <a:custGeom>
              <a:avLst/>
              <a:gdLst/>
              <a:ahLst/>
              <a:cxnLst/>
              <a:rect l="l" t="t" r="r" b="b"/>
              <a:pathLst>
                <a:path w="304800" h="238125" extrusionOk="0">
                  <a:moveTo>
                    <a:pt x="295275" y="0"/>
                  </a:moveTo>
                  <a:lnTo>
                    <a:pt x="9525" y="0"/>
                  </a:lnTo>
                  <a:cubicBezTo>
                    <a:pt x="4763" y="0"/>
                    <a:pt x="0" y="4763"/>
                    <a:pt x="0" y="9525"/>
                  </a:cubicBezTo>
                  <a:lnTo>
                    <a:pt x="0" y="47625"/>
                  </a:lnTo>
                  <a:lnTo>
                    <a:pt x="142875" y="47625"/>
                  </a:lnTo>
                  <a:cubicBezTo>
                    <a:pt x="159068" y="47625"/>
                    <a:pt x="171450" y="60007"/>
                    <a:pt x="171450" y="76200"/>
                  </a:cubicBezTo>
                  <a:lnTo>
                    <a:pt x="171450" y="238125"/>
                  </a:lnTo>
                  <a:lnTo>
                    <a:pt x="304800" y="238125"/>
                  </a:lnTo>
                  <a:lnTo>
                    <a:pt x="304800" y="9525"/>
                  </a:lnTo>
                  <a:cubicBezTo>
                    <a:pt x="304800" y="4763"/>
                    <a:pt x="300038" y="0"/>
                    <a:pt x="295275"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bg1"/>
                </a:solidFill>
                <a:latin typeface="Calibri"/>
                <a:ea typeface="Calibri"/>
                <a:cs typeface="Calibri"/>
                <a:sym typeface="Calibri"/>
              </a:endParaRPr>
            </a:p>
          </p:txBody>
        </p:sp>
        <p:sp>
          <p:nvSpPr>
            <p:cNvPr id="5" name="Google Shape;1002;p49">
              <a:extLst>
                <a:ext uri="{FF2B5EF4-FFF2-40B4-BE49-F238E27FC236}">
                  <a16:creationId xmlns:a16="http://schemas.microsoft.com/office/drawing/2014/main" id="{5A24789E-29EC-28F2-59F5-8759786D9D77}"/>
                </a:ext>
              </a:extLst>
            </p:cNvPr>
            <p:cNvSpPr/>
            <p:nvPr/>
          </p:nvSpPr>
          <p:spPr>
            <a:xfrm>
              <a:off x="3277794" y="3255745"/>
              <a:ext cx="304800" cy="171450"/>
            </a:xfrm>
            <a:custGeom>
              <a:avLst/>
              <a:gdLst/>
              <a:ahLst/>
              <a:cxnLst/>
              <a:rect l="l" t="t" r="r" b="b"/>
              <a:pathLst>
                <a:path w="304800" h="171450" extrusionOk="0">
                  <a:moveTo>
                    <a:pt x="285750" y="0"/>
                  </a:moveTo>
                  <a:lnTo>
                    <a:pt x="19050" y="0"/>
                  </a:lnTo>
                  <a:cubicBezTo>
                    <a:pt x="8573" y="0"/>
                    <a:pt x="0" y="8572"/>
                    <a:pt x="0" y="19050"/>
                  </a:cubicBezTo>
                  <a:lnTo>
                    <a:pt x="0" y="170498"/>
                  </a:lnTo>
                  <a:cubicBezTo>
                    <a:pt x="0" y="170498"/>
                    <a:pt x="0" y="170498"/>
                    <a:pt x="953" y="171450"/>
                  </a:cubicBezTo>
                  <a:lnTo>
                    <a:pt x="304800" y="171450"/>
                  </a:lnTo>
                  <a:lnTo>
                    <a:pt x="304800" y="171450"/>
                  </a:lnTo>
                  <a:lnTo>
                    <a:pt x="304800" y="19050"/>
                  </a:lnTo>
                  <a:cubicBezTo>
                    <a:pt x="304800" y="8572"/>
                    <a:pt x="296228" y="0"/>
                    <a:pt x="285750" y="0"/>
                  </a:cubicBezTo>
                  <a:close/>
                  <a:moveTo>
                    <a:pt x="242888" y="142875"/>
                  </a:moveTo>
                  <a:lnTo>
                    <a:pt x="61913" y="142875"/>
                  </a:lnTo>
                  <a:cubicBezTo>
                    <a:pt x="54293" y="142875"/>
                    <a:pt x="47625" y="136208"/>
                    <a:pt x="47625" y="128588"/>
                  </a:cubicBezTo>
                  <a:cubicBezTo>
                    <a:pt x="47625" y="120968"/>
                    <a:pt x="54293" y="114300"/>
                    <a:pt x="61913" y="114300"/>
                  </a:cubicBezTo>
                  <a:lnTo>
                    <a:pt x="242888" y="114300"/>
                  </a:lnTo>
                  <a:cubicBezTo>
                    <a:pt x="250508" y="114300"/>
                    <a:pt x="257175" y="120968"/>
                    <a:pt x="257175" y="128588"/>
                  </a:cubicBezTo>
                  <a:cubicBezTo>
                    <a:pt x="257175" y="136208"/>
                    <a:pt x="250508" y="142875"/>
                    <a:pt x="242888" y="142875"/>
                  </a:cubicBezTo>
                  <a:close/>
                  <a:moveTo>
                    <a:pt x="242888" y="85725"/>
                  </a:moveTo>
                  <a:lnTo>
                    <a:pt x="61913" y="85725"/>
                  </a:lnTo>
                  <a:cubicBezTo>
                    <a:pt x="54293" y="85725"/>
                    <a:pt x="47625" y="79057"/>
                    <a:pt x="47625" y="71438"/>
                  </a:cubicBezTo>
                  <a:cubicBezTo>
                    <a:pt x="47625" y="63818"/>
                    <a:pt x="54293" y="57150"/>
                    <a:pt x="61913" y="57150"/>
                  </a:cubicBezTo>
                  <a:lnTo>
                    <a:pt x="242888" y="57150"/>
                  </a:lnTo>
                  <a:cubicBezTo>
                    <a:pt x="250508" y="57150"/>
                    <a:pt x="257175" y="63818"/>
                    <a:pt x="257175" y="71438"/>
                  </a:cubicBezTo>
                  <a:cubicBezTo>
                    <a:pt x="257175" y="79057"/>
                    <a:pt x="250508" y="85725"/>
                    <a:pt x="242888" y="8572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bg1"/>
                </a:solidFill>
                <a:latin typeface="Calibri"/>
                <a:ea typeface="Calibri"/>
                <a:cs typeface="Calibri"/>
                <a:sym typeface="Calibri"/>
              </a:endParaRPr>
            </a:p>
          </p:txBody>
        </p:sp>
      </p:grpSp>
    </p:spTree>
    <p:extLst>
      <p:ext uri="{BB962C8B-B14F-4D97-AF65-F5344CB8AC3E}">
        <p14:creationId xmlns:p14="http://schemas.microsoft.com/office/powerpoint/2010/main" val="350553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Google Shape;501;p35"/>
          <p:cNvSpPr txBox="1">
            <a:spLocks noGrp="1"/>
          </p:cNvSpPr>
          <p:nvPr>
            <p:ph type="title"/>
          </p:nvPr>
        </p:nvSpPr>
        <p:spPr>
          <a:xfrm>
            <a:off x="614975" y="1156200"/>
            <a:ext cx="3613200" cy="92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502" name="Google Shape;502;p35"/>
          <p:cNvSpPr txBox="1">
            <a:spLocks noGrp="1"/>
          </p:cNvSpPr>
          <p:nvPr>
            <p:ph type="body" idx="1"/>
          </p:nvPr>
        </p:nvSpPr>
        <p:spPr>
          <a:xfrm>
            <a:off x="614975" y="2134949"/>
            <a:ext cx="3613200" cy="206845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chemeClr val="accent3"/>
                </a:solidFill>
                <a:latin typeface="Barlow"/>
                <a:ea typeface="Barlow"/>
                <a:cs typeface="Barlow"/>
                <a:sym typeface="Barlow"/>
              </a:rPr>
              <a:t>Any questions?</a:t>
            </a:r>
            <a:endParaRPr b="1" dirty="0">
              <a:solidFill>
                <a:schemeClr val="accent3"/>
              </a:solidFill>
              <a:latin typeface="Barlow"/>
              <a:ea typeface="Barlow"/>
              <a:cs typeface="Barlow"/>
              <a:sym typeface="Barlow"/>
            </a:endParaRPr>
          </a:p>
          <a:p>
            <a:pPr marL="0" lvl="0" indent="0" algn="l" rtl="0">
              <a:spcBef>
                <a:spcPts val="600"/>
              </a:spcBef>
              <a:spcAft>
                <a:spcPts val="0"/>
              </a:spcAft>
              <a:buNone/>
            </a:pPr>
            <a:r>
              <a:rPr lang="en" dirty="0"/>
              <a:t>You can find me at:</a:t>
            </a:r>
            <a:endParaRPr dirty="0"/>
          </a:p>
          <a:p>
            <a:pPr marL="457200" lvl="0" indent="-381000" algn="l" rtl="0">
              <a:spcBef>
                <a:spcPts val="600"/>
              </a:spcBef>
              <a:spcAft>
                <a:spcPts val="0"/>
              </a:spcAft>
              <a:buSzPts val="2400"/>
              <a:buChar char="▸"/>
            </a:pPr>
            <a:r>
              <a:rPr lang="en" dirty="0"/>
              <a:t>@dwayne68367</a:t>
            </a:r>
            <a:endParaRPr dirty="0"/>
          </a:p>
          <a:p>
            <a:pPr marL="457200" lvl="0" indent="-381000" algn="l" rtl="0">
              <a:spcBef>
                <a:spcPts val="0"/>
              </a:spcBef>
              <a:spcAft>
                <a:spcPts val="0"/>
              </a:spcAft>
              <a:buSzPts val="2400"/>
              <a:buChar char="▸"/>
            </a:pPr>
            <a:r>
              <a:rPr lang="en" dirty="0"/>
              <a:t>dwayne68367@gmail.com</a:t>
            </a:r>
            <a:endParaRPr dirty="0"/>
          </a:p>
        </p:txBody>
      </p:sp>
      <p:sp>
        <p:nvSpPr>
          <p:cNvPr id="503" name="Google Shape;503;p3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2" name="Google Shape;892;p49">
            <a:extLst>
              <a:ext uri="{FF2B5EF4-FFF2-40B4-BE49-F238E27FC236}">
                <a16:creationId xmlns:a16="http://schemas.microsoft.com/office/drawing/2014/main" id="{58E473B6-BCDB-8F1C-B0CE-1261773109E6}"/>
              </a:ext>
            </a:extLst>
          </p:cNvPr>
          <p:cNvSpPr/>
          <p:nvPr/>
        </p:nvSpPr>
        <p:spPr>
          <a:xfrm>
            <a:off x="5046922" y="827932"/>
            <a:ext cx="3140148" cy="3487635"/>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614975" y="899100"/>
            <a:ext cx="3613200" cy="1228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a:t>Hello!</a:t>
            </a:r>
            <a:endParaRPr sz="9600"/>
          </a:p>
        </p:txBody>
      </p:sp>
      <p:sp>
        <p:nvSpPr>
          <p:cNvPr id="177" name="Google Shape;177;p15"/>
          <p:cNvSpPr txBox="1">
            <a:spLocks noGrp="1"/>
          </p:cNvSpPr>
          <p:nvPr>
            <p:ph type="body" idx="1"/>
          </p:nvPr>
        </p:nvSpPr>
        <p:spPr>
          <a:xfrm>
            <a:off x="614975" y="2182650"/>
            <a:ext cx="3613200" cy="2072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chemeClr val="accent3"/>
                </a:solidFill>
                <a:latin typeface="Barlow"/>
                <a:ea typeface="Barlow"/>
                <a:cs typeface="Barlow"/>
                <a:sym typeface="Barlow"/>
              </a:rPr>
              <a:t>I am Dwayne D Costa</a:t>
            </a:r>
            <a:endParaRPr b="1" dirty="0">
              <a:solidFill>
                <a:schemeClr val="accent3"/>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I am here because I love research and want to spread awareness on cancer. </a:t>
            </a:r>
            <a:endParaRPr dirty="0"/>
          </a:p>
        </p:txBody>
      </p:sp>
      <p:sp>
        <p:nvSpPr>
          <p:cNvPr id="178" name="Google Shape;178;p1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79" name="Google Shape;179;p15"/>
          <p:cNvPicPr preferRelativeResize="0"/>
          <p:nvPr/>
        </p:nvPicPr>
        <p:blipFill rotWithShape="1">
          <a:blip r:embed="rId3">
            <a:alphaModFix/>
          </a:blip>
          <a:srcRect t="1388" b="23139"/>
          <a:stretch/>
        </p:blipFill>
        <p:spPr>
          <a:xfrm>
            <a:off x="4866750" y="687113"/>
            <a:ext cx="3351300" cy="379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Research Background</a:t>
            </a:r>
            <a:endParaRPr dirty="0"/>
          </a:p>
        </p:txBody>
      </p:sp>
      <p:sp>
        <p:nvSpPr>
          <p:cNvPr id="202" name="Google Shape;202;p18"/>
          <p:cNvSpPr txBox="1">
            <a:spLocks noGrp="1"/>
          </p:cNvSpPr>
          <p:nvPr>
            <p:ph type="body" idx="1"/>
          </p:nvPr>
        </p:nvSpPr>
        <p:spPr>
          <a:xfrm>
            <a:off x="614975" y="1705175"/>
            <a:ext cx="7565006" cy="3114918"/>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Cancer in layman terms is a condition caused due to chronic inflammation of tissues.</a:t>
            </a:r>
            <a:endParaRPr dirty="0"/>
          </a:p>
          <a:p>
            <a:pPr marL="457200" lvl="0" indent="-381000" algn="l" rtl="0">
              <a:spcBef>
                <a:spcPts val="1000"/>
              </a:spcBef>
              <a:spcAft>
                <a:spcPts val="0"/>
              </a:spcAft>
              <a:buSzPts val="2400"/>
              <a:buChar char="▸"/>
            </a:pPr>
            <a:r>
              <a:rPr lang="en" dirty="0"/>
              <a:t>And if ignored would spread over time causing metastasis and DNA damage.</a:t>
            </a:r>
            <a:endParaRPr dirty="0"/>
          </a:p>
          <a:p>
            <a:pPr marL="457200" lvl="0" indent="-381000" algn="l" rtl="0">
              <a:spcBef>
                <a:spcPts val="1000"/>
              </a:spcBef>
              <a:spcAft>
                <a:spcPts val="0"/>
              </a:spcAft>
              <a:buSzPts val="2400"/>
              <a:buChar char="▸"/>
            </a:pPr>
            <a:r>
              <a:rPr lang="en" dirty="0"/>
              <a:t>Cancer often gets overlooked due to absence of its symptoms during a health checkup.</a:t>
            </a:r>
          </a:p>
          <a:p>
            <a:pPr marL="76200" lvl="0" indent="0" algn="l" rtl="0">
              <a:spcBef>
                <a:spcPts val="1000"/>
              </a:spcBef>
              <a:spcAft>
                <a:spcPts val="0"/>
              </a:spcAft>
              <a:buSzPts val="2400"/>
              <a:buNone/>
            </a:pPr>
            <a:endParaRPr lang="en" dirty="0"/>
          </a:p>
          <a:p>
            <a:pPr marL="76200" lvl="0" indent="0" algn="l" rtl="0">
              <a:spcBef>
                <a:spcPts val="1000"/>
              </a:spcBef>
              <a:spcAft>
                <a:spcPts val="0"/>
              </a:spcAft>
              <a:buSzPts val="2400"/>
              <a:buNone/>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27"/>
          <p:cNvSpPr txBox="1">
            <a:spLocks noGrp="1"/>
          </p:cNvSpPr>
          <p:nvPr>
            <p:ph type="ctrTitle" idx="4294967295"/>
          </p:nvPr>
        </p:nvSpPr>
        <p:spPr>
          <a:xfrm>
            <a:off x="614975" y="1583350"/>
            <a:ext cx="7843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a:t>10,000,000</a:t>
            </a:r>
            <a:endParaRPr sz="9600" dirty="0"/>
          </a:p>
        </p:txBody>
      </p:sp>
      <p:sp>
        <p:nvSpPr>
          <p:cNvPr id="345" name="Google Shape;345;p27"/>
          <p:cNvSpPr txBox="1">
            <a:spLocks noGrp="1"/>
          </p:cNvSpPr>
          <p:nvPr>
            <p:ph type="subTitle" idx="4294967295"/>
          </p:nvPr>
        </p:nvSpPr>
        <p:spPr>
          <a:xfrm>
            <a:off x="614975" y="2840054"/>
            <a:ext cx="78432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accent4"/>
                </a:solidFill>
              </a:rPr>
              <a:t>Cancer is alone responsible for these many deaths in 2020</a:t>
            </a:r>
            <a:endParaRPr dirty="0">
              <a:solidFill>
                <a:schemeClr val="accent4"/>
              </a:solidFill>
            </a:endParaRPr>
          </a:p>
        </p:txBody>
      </p:sp>
      <p:sp>
        <p:nvSpPr>
          <p:cNvPr id="346" name="Google Shape;346;p27"/>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5"/>
        <p:cNvGrpSpPr/>
        <p:nvPr/>
      </p:nvGrpSpPr>
      <p:grpSpPr>
        <a:xfrm>
          <a:off x="0" y="0"/>
          <a:ext cx="0" cy="0"/>
          <a:chOff x="0" y="0"/>
          <a:chExt cx="0" cy="0"/>
        </a:xfrm>
      </p:grpSpPr>
      <p:sp>
        <p:nvSpPr>
          <p:cNvPr id="316" name="Google Shape;316;p26"/>
          <p:cNvSpPr/>
          <p:nvPr/>
        </p:nvSpPr>
        <p:spPr>
          <a:xfrm>
            <a:off x="8350115" y="205563"/>
            <a:ext cx="545791" cy="56703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a:effectLst>
            <a:outerShdw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26"/>
          <p:cNvSpPr/>
          <p:nvPr/>
        </p:nvSpPr>
        <p:spPr>
          <a:xfrm>
            <a:off x="667125" y="1423850"/>
            <a:ext cx="7161609" cy="341163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lt1"/>
          </a:solidFill>
          <a:ln>
            <a:noFill/>
          </a:ln>
          <a:effectLst>
            <a:outerShdw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Regions with the highest concentration of cancer cases</a:t>
            </a:r>
            <a:endParaRPr dirty="0"/>
          </a:p>
        </p:txBody>
      </p:sp>
      <p:sp>
        <p:nvSpPr>
          <p:cNvPr id="320" name="Google Shape;320;p26"/>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322" name="Google Shape;322;p26"/>
          <p:cNvGrpSpPr/>
          <p:nvPr/>
        </p:nvGrpSpPr>
        <p:grpSpPr>
          <a:xfrm>
            <a:off x="1404643" y="2278354"/>
            <a:ext cx="293396" cy="293396"/>
            <a:chOff x="485375" y="2696525"/>
            <a:chExt cx="477300" cy="477300"/>
          </a:xfrm>
        </p:grpSpPr>
        <p:sp>
          <p:nvSpPr>
            <p:cNvPr id="323" name="Google Shape;323;p26"/>
            <p:cNvSpPr/>
            <p:nvPr/>
          </p:nvSpPr>
          <p:spPr>
            <a:xfrm>
              <a:off x="485375" y="2696525"/>
              <a:ext cx="477300" cy="477300"/>
            </a:xfrm>
            <a:prstGeom prst="ellipse">
              <a:avLst/>
            </a:prstGeom>
            <a:solidFill>
              <a:srgbClr val="CC4125"/>
            </a:solidFill>
            <a:ln>
              <a:noFill/>
            </a:ln>
            <a:effectLst>
              <a:outerShdw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573141" y="2803155"/>
              <a:ext cx="301752" cy="264048"/>
            </a:xfrm>
            <a:custGeom>
              <a:avLst/>
              <a:gdLst/>
              <a:ahLst/>
              <a:cxnLst/>
              <a:rect l="l" t="t" r="r" b="b"/>
              <a:pathLst>
                <a:path w="457200" h="400073" extrusionOk="0">
                  <a:moveTo>
                    <a:pt x="457200" y="280916"/>
                  </a:moveTo>
                  <a:lnTo>
                    <a:pt x="457200" y="276249"/>
                  </a:lnTo>
                  <a:lnTo>
                    <a:pt x="456724" y="276249"/>
                  </a:lnTo>
                  <a:cubicBezTo>
                    <a:pt x="456724" y="276249"/>
                    <a:pt x="456724" y="276249"/>
                    <a:pt x="456724" y="276249"/>
                  </a:cubicBezTo>
                  <a:lnTo>
                    <a:pt x="457200" y="276249"/>
                  </a:lnTo>
                  <a:lnTo>
                    <a:pt x="457200" y="276344"/>
                  </a:lnTo>
                  <a:cubicBezTo>
                    <a:pt x="457200" y="276344"/>
                    <a:pt x="457200" y="276249"/>
                    <a:pt x="457200" y="276249"/>
                  </a:cubicBezTo>
                  <a:cubicBezTo>
                    <a:pt x="457200" y="209574"/>
                    <a:pt x="404432" y="155377"/>
                    <a:pt x="338423" y="152710"/>
                  </a:cubicBezTo>
                  <a:cubicBezTo>
                    <a:pt x="338138" y="152138"/>
                    <a:pt x="337852" y="151472"/>
                    <a:pt x="337566" y="150900"/>
                  </a:cubicBezTo>
                  <a:cubicBezTo>
                    <a:pt x="361474" y="105371"/>
                    <a:pt x="357092" y="49363"/>
                    <a:pt x="319469" y="10692"/>
                  </a:cubicBezTo>
                  <a:lnTo>
                    <a:pt x="319469" y="10692"/>
                  </a:lnTo>
                  <a:lnTo>
                    <a:pt x="315754" y="6882"/>
                  </a:lnTo>
                  <a:lnTo>
                    <a:pt x="315754" y="6882"/>
                  </a:lnTo>
                  <a:cubicBezTo>
                    <a:pt x="306610" y="-2262"/>
                    <a:pt x="291941" y="-2262"/>
                    <a:pt x="282893" y="6977"/>
                  </a:cubicBezTo>
                  <a:cubicBezTo>
                    <a:pt x="273844" y="16216"/>
                    <a:pt x="273844" y="31171"/>
                    <a:pt x="282797" y="40505"/>
                  </a:cubicBezTo>
                  <a:lnTo>
                    <a:pt x="282797" y="40505"/>
                  </a:lnTo>
                  <a:lnTo>
                    <a:pt x="286226" y="44029"/>
                  </a:lnTo>
                  <a:cubicBezTo>
                    <a:pt x="300419" y="58507"/>
                    <a:pt x="305657" y="76891"/>
                    <a:pt x="304800" y="95274"/>
                  </a:cubicBezTo>
                  <a:cubicBezTo>
                    <a:pt x="304514" y="100418"/>
                    <a:pt x="303848" y="105466"/>
                    <a:pt x="302609" y="110514"/>
                  </a:cubicBezTo>
                  <a:cubicBezTo>
                    <a:pt x="281940" y="95083"/>
                    <a:pt x="256413" y="85749"/>
                    <a:pt x="228600" y="85749"/>
                  </a:cubicBezTo>
                  <a:cubicBezTo>
                    <a:pt x="200882" y="85749"/>
                    <a:pt x="175260" y="95083"/>
                    <a:pt x="154591" y="110514"/>
                  </a:cubicBezTo>
                  <a:cubicBezTo>
                    <a:pt x="153353" y="105466"/>
                    <a:pt x="152686" y="100418"/>
                    <a:pt x="152400" y="95274"/>
                  </a:cubicBezTo>
                  <a:cubicBezTo>
                    <a:pt x="151543" y="76891"/>
                    <a:pt x="156781" y="58603"/>
                    <a:pt x="170974" y="44125"/>
                  </a:cubicBezTo>
                  <a:lnTo>
                    <a:pt x="170593" y="43744"/>
                  </a:lnTo>
                  <a:cubicBezTo>
                    <a:pt x="170593" y="43744"/>
                    <a:pt x="170593" y="43744"/>
                    <a:pt x="170593" y="43744"/>
                  </a:cubicBezTo>
                  <a:lnTo>
                    <a:pt x="170974" y="44125"/>
                  </a:lnTo>
                  <a:lnTo>
                    <a:pt x="174308" y="40601"/>
                  </a:lnTo>
                  <a:lnTo>
                    <a:pt x="174308" y="40601"/>
                  </a:lnTo>
                  <a:cubicBezTo>
                    <a:pt x="183356" y="31266"/>
                    <a:pt x="183356" y="16312"/>
                    <a:pt x="174212" y="6977"/>
                  </a:cubicBezTo>
                  <a:cubicBezTo>
                    <a:pt x="165164" y="-2262"/>
                    <a:pt x="150400" y="-2357"/>
                    <a:pt x="141256" y="6882"/>
                  </a:cubicBezTo>
                  <a:lnTo>
                    <a:pt x="141256" y="6882"/>
                  </a:lnTo>
                  <a:cubicBezTo>
                    <a:pt x="141256" y="6882"/>
                    <a:pt x="141256" y="6882"/>
                    <a:pt x="141161" y="6882"/>
                  </a:cubicBezTo>
                  <a:cubicBezTo>
                    <a:pt x="141161" y="6882"/>
                    <a:pt x="141161" y="6882"/>
                    <a:pt x="141161" y="6977"/>
                  </a:cubicBezTo>
                  <a:lnTo>
                    <a:pt x="137922" y="10311"/>
                  </a:lnTo>
                  <a:lnTo>
                    <a:pt x="138208" y="10692"/>
                  </a:lnTo>
                  <a:cubicBezTo>
                    <a:pt x="138208" y="10692"/>
                    <a:pt x="138208" y="10692"/>
                    <a:pt x="138208" y="10692"/>
                  </a:cubicBezTo>
                  <a:lnTo>
                    <a:pt x="137922" y="10311"/>
                  </a:lnTo>
                  <a:lnTo>
                    <a:pt x="138017" y="10216"/>
                  </a:lnTo>
                  <a:cubicBezTo>
                    <a:pt x="138017" y="10216"/>
                    <a:pt x="138017" y="10216"/>
                    <a:pt x="137922" y="10311"/>
                  </a:cubicBezTo>
                  <a:cubicBezTo>
                    <a:pt x="100108" y="48982"/>
                    <a:pt x="95726" y="105085"/>
                    <a:pt x="119634" y="150710"/>
                  </a:cubicBezTo>
                  <a:cubicBezTo>
                    <a:pt x="119348" y="151281"/>
                    <a:pt x="119063" y="151948"/>
                    <a:pt x="118682" y="152615"/>
                  </a:cubicBezTo>
                  <a:cubicBezTo>
                    <a:pt x="52769" y="155377"/>
                    <a:pt x="0" y="209574"/>
                    <a:pt x="0" y="276249"/>
                  </a:cubicBezTo>
                  <a:cubicBezTo>
                    <a:pt x="0" y="276249"/>
                    <a:pt x="0" y="276344"/>
                    <a:pt x="0" y="276344"/>
                  </a:cubicBezTo>
                  <a:lnTo>
                    <a:pt x="0" y="276249"/>
                  </a:lnTo>
                  <a:lnTo>
                    <a:pt x="476" y="276249"/>
                  </a:lnTo>
                  <a:cubicBezTo>
                    <a:pt x="476" y="276249"/>
                    <a:pt x="476" y="276249"/>
                    <a:pt x="476" y="276249"/>
                  </a:cubicBezTo>
                  <a:lnTo>
                    <a:pt x="0" y="276249"/>
                  </a:lnTo>
                  <a:lnTo>
                    <a:pt x="0" y="280916"/>
                  </a:lnTo>
                  <a:cubicBezTo>
                    <a:pt x="0" y="280916"/>
                    <a:pt x="0" y="280916"/>
                    <a:pt x="0" y="281012"/>
                  </a:cubicBezTo>
                  <a:cubicBezTo>
                    <a:pt x="0" y="281107"/>
                    <a:pt x="0" y="281012"/>
                    <a:pt x="0" y="281107"/>
                  </a:cubicBezTo>
                  <a:lnTo>
                    <a:pt x="0" y="281107"/>
                  </a:lnTo>
                  <a:lnTo>
                    <a:pt x="0" y="281107"/>
                  </a:lnTo>
                  <a:cubicBezTo>
                    <a:pt x="95" y="294251"/>
                    <a:pt x="10668" y="304824"/>
                    <a:pt x="23813" y="304824"/>
                  </a:cubicBezTo>
                  <a:cubicBezTo>
                    <a:pt x="36957" y="304824"/>
                    <a:pt x="47530" y="294251"/>
                    <a:pt x="47625" y="281107"/>
                  </a:cubicBezTo>
                  <a:lnTo>
                    <a:pt x="47625" y="281107"/>
                  </a:lnTo>
                  <a:lnTo>
                    <a:pt x="47720" y="276249"/>
                  </a:lnTo>
                  <a:lnTo>
                    <a:pt x="47149" y="276249"/>
                  </a:lnTo>
                  <a:cubicBezTo>
                    <a:pt x="47149" y="276249"/>
                    <a:pt x="47149" y="276249"/>
                    <a:pt x="47149" y="276249"/>
                  </a:cubicBezTo>
                  <a:lnTo>
                    <a:pt x="47720" y="276249"/>
                  </a:lnTo>
                  <a:cubicBezTo>
                    <a:pt x="47720" y="240721"/>
                    <a:pt x="72200" y="210907"/>
                    <a:pt x="105156" y="202526"/>
                  </a:cubicBezTo>
                  <a:cubicBezTo>
                    <a:pt x="104966" y="204907"/>
                    <a:pt x="104775" y="207193"/>
                    <a:pt x="104775" y="209574"/>
                  </a:cubicBezTo>
                  <a:cubicBezTo>
                    <a:pt x="104775" y="261580"/>
                    <a:pt x="137065" y="306158"/>
                    <a:pt x="182690" y="324446"/>
                  </a:cubicBezTo>
                  <a:cubicBezTo>
                    <a:pt x="168688" y="341495"/>
                    <a:pt x="147542" y="352449"/>
                    <a:pt x="123825" y="352449"/>
                  </a:cubicBezTo>
                  <a:lnTo>
                    <a:pt x="118872" y="352449"/>
                  </a:lnTo>
                  <a:lnTo>
                    <a:pt x="118872" y="352449"/>
                  </a:lnTo>
                  <a:cubicBezTo>
                    <a:pt x="105823" y="352544"/>
                    <a:pt x="95250" y="363212"/>
                    <a:pt x="95250" y="376262"/>
                  </a:cubicBezTo>
                  <a:cubicBezTo>
                    <a:pt x="95250" y="389311"/>
                    <a:pt x="105823" y="399979"/>
                    <a:pt x="118872" y="400074"/>
                  </a:cubicBezTo>
                  <a:lnTo>
                    <a:pt x="118872" y="400074"/>
                  </a:lnTo>
                  <a:lnTo>
                    <a:pt x="124206" y="400074"/>
                  </a:lnTo>
                  <a:lnTo>
                    <a:pt x="124206" y="400074"/>
                  </a:lnTo>
                  <a:cubicBezTo>
                    <a:pt x="168212" y="399979"/>
                    <a:pt x="206693" y="376738"/>
                    <a:pt x="228600" y="342067"/>
                  </a:cubicBezTo>
                  <a:cubicBezTo>
                    <a:pt x="250412" y="376833"/>
                    <a:pt x="288989" y="399979"/>
                    <a:pt x="332994" y="400074"/>
                  </a:cubicBezTo>
                  <a:lnTo>
                    <a:pt x="332994" y="400074"/>
                  </a:lnTo>
                  <a:lnTo>
                    <a:pt x="338328" y="400074"/>
                  </a:lnTo>
                  <a:lnTo>
                    <a:pt x="338328" y="400074"/>
                  </a:lnTo>
                  <a:cubicBezTo>
                    <a:pt x="351377" y="399979"/>
                    <a:pt x="361950" y="389406"/>
                    <a:pt x="361950" y="376262"/>
                  </a:cubicBezTo>
                  <a:cubicBezTo>
                    <a:pt x="361950" y="363117"/>
                    <a:pt x="351377" y="352544"/>
                    <a:pt x="338328" y="352449"/>
                  </a:cubicBezTo>
                  <a:lnTo>
                    <a:pt x="338328" y="352449"/>
                  </a:lnTo>
                  <a:lnTo>
                    <a:pt x="333375" y="352449"/>
                  </a:lnTo>
                  <a:cubicBezTo>
                    <a:pt x="309658" y="352449"/>
                    <a:pt x="288512" y="341495"/>
                    <a:pt x="274511" y="324446"/>
                  </a:cubicBezTo>
                  <a:cubicBezTo>
                    <a:pt x="320135" y="306158"/>
                    <a:pt x="352425" y="261580"/>
                    <a:pt x="352425" y="209574"/>
                  </a:cubicBezTo>
                  <a:cubicBezTo>
                    <a:pt x="352425" y="207193"/>
                    <a:pt x="352235" y="204907"/>
                    <a:pt x="352044" y="202526"/>
                  </a:cubicBezTo>
                  <a:cubicBezTo>
                    <a:pt x="385000" y="210907"/>
                    <a:pt x="409480" y="240721"/>
                    <a:pt x="409480" y="276249"/>
                  </a:cubicBezTo>
                  <a:lnTo>
                    <a:pt x="410051" y="276249"/>
                  </a:lnTo>
                  <a:cubicBezTo>
                    <a:pt x="410051" y="276249"/>
                    <a:pt x="410051" y="276249"/>
                    <a:pt x="410051" y="276249"/>
                  </a:cubicBezTo>
                  <a:lnTo>
                    <a:pt x="409480" y="276249"/>
                  </a:lnTo>
                  <a:lnTo>
                    <a:pt x="409575" y="281107"/>
                  </a:lnTo>
                  <a:lnTo>
                    <a:pt x="409575" y="281107"/>
                  </a:lnTo>
                  <a:cubicBezTo>
                    <a:pt x="409670" y="294251"/>
                    <a:pt x="420243" y="304824"/>
                    <a:pt x="433388" y="304824"/>
                  </a:cubicBezTo>
                  <a:cubicBezTo>
                    <a:pt x="446532" y="304824"/>
                    <a:pt x="457105" y="294251"/>
                    <a:pt x="457200" y="281107"/>
                  </a:cubicBezTo>
                  <a:lnTo>
                    <a:pt x="457200" y="281107"/>
                  </a:lnTo>
                  <a:lnTo>
                    <a:pt x="457200" y="281107"/>
                  </a:lnTo>
                  <a:cubicBezTo>
                    <a:pt x="457200" y="281012"/>
                    <a:pt x="457200" y="281012"/>
                    <a:pt x="457200" y="280916"/>
                  </a:cubicBezTo>
                  <a:cubicBezTo>
                    <a:pt x="457200" y="281012"/>
                    <a:pt x="457200" y="281012"/>
                    <a:pt x="457200" y="280916"/>
                  </a:cubicBezTo>
                  <a:close/>
                  <a:moveTo>
                    <a:pt x="228600" y="123849"/>
                  </a:moveTo>
                  <a:cubicBezTo>
                    <a:pt x="250127" y="123849"/>
                    <a:pt x="269843" y="131945"/>
                    <a:pt x="284893" y="145090"/>
                  </a:cubicBezTo>
                  <a:cubicBezTo>
                    <a:pt x="283750" y="146423"/>
                    <a:pt x="282607" y="147757"/>
                    <a:pt x="281369" y="149090"/>
                  </a:cubicBezTo>
                  <a:cubicBezTo>
                    <a:pt x="266795" y="163949"/>
                    <a:pt x="247745" y="171474"/>
                    <a:pt x="228600" y="171474"/>
                  </a:cubicBezTo>
                  <a:cubicBezTo>
                    <a:pt x="209550" y="171474"/>
                    <a:pt x="190405" y="163949"/>
                    <a:pt x="175927" y="149090"/>
                  </a:cubicBezTo>
                  <a:cubicBezTo>
                    <a:pt x="174689" y="147757"/>
                    <a:pt x="173546" y="146423"/>
                    <a:pt x="172307" y="145090"/>
                  </a:cubicBezTo>
                  <a:cubicBezTo>
                    <a:pt x="187452" y="131850"/>
                    <a:pt x="207074" y="123849"/>
                    <a:pt x="228600" y="123849"/>
                  </a:cubicBezTo>
                  <a:close/>
                  <a:moveTo>
                    <a:pt x="142875" y="209574"/>
                  </a:moveTo>
                  <a:cubicBezTo>
                    <a:pt x="142875" y="207288"/>
                    <a:pt x="143066" y="205002"/>
                    <a:pt x="143256" y="202716"/>
                  </a:cubicBezTo>
                  <a:cubicBezTo>
                    <a:pt x="175831" y="211289"/>
                    <a:pt x="199930" y="241006"/>
                    <a:pt x="199930" y="276249"/>
                  </a:cubicBezTo>
                  <a:cubicBezTo>
                    <a:pt x="199930" y="280916"/>
                    <a:pt x="199454" y="285393"/>
                    <a:pt x="198692" y="289775"/>
                  </a:cubicBezTo>
                  <a:cubicBezTo>
                    <a:pt x="166116" y="277583"/>
                    <a:pt x="142875" y="246341"/>
                    <a:pt x="142875" y="209574"/>
                  </a:cubicBezTo>
                  <a:close/>
                  <a:moveTo>
                    <a:pt x="258509" y="289775"/>
                  </a:moveTo>
                  <a:cubicBezTo>
                    <a:pt x="257747" y="285393"/>
                    <a:pt x="257270" y="280821"/>
                    <a:pt x="257270" y="276249"/>
                  </a:cubicBezTo>
                  <a:cubicBezTo>
                    <a:pt x="257270" y="241006"/>
                    <a:pt x="281369" y="211384"/>
                    <a:pt x="313944" y="202716"/>
                  </a:cubicBezTo>
                  <a:cubicBezTo>
                    <a:pt x="314135" y="205002"/>
                    <a:pt x="314325" y="207288"/>
                    <a:pt x="314325" y="209574"/>
                  </a:cubicBezTo>
                  <a:cubicBezTo>
                    <a:pt x="314325" y="246341"/>
                    <a:pt x="291084" y="277583"/>
                    <a:pt x="258509" y="2897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 name="Google Shape;325;p26"/>
          <p:cNvGrpSpPr/>
          <p:nvPr/>
        </p:nvGrpSpPr>
        <p:grpSpPr>
          <a:xfrm>
            <a:off x="3784237" y="2070891"/>
            <a:ext cx="293396" cy="293396"/>
            <a:chOff x="485375" y="2696525"/>
            <a:chExt cx="477300" cy="477300"/>
          </a:xfrm>
        </p:grpSpPr>
        <p:sp>
          <p:nvSpPr>
            <p:cNvPr id="326" name="Google Shape;326;p26"/>
            <p:cNvSpPr/>
            <p:nvPr/>
          </p:nvSpPr>
          <p:spPr>
            <a:xfrm>
              <a:off x="485375" y="2696525"/>
              <a:ext cx="477300" cy="477300"/>
            </a:xfrm>
            <a:prstGeom prst="ellipse">
              <a:avLst/>
            </a:prstGeom>
            <a:solidFill>
              <a:srgbClr val="CC4125"/>
            </a:solidFill>
            <a:ln>
              <a:noFill/>
            </a:ln>
            <a:effectLst>
              <a:outerShdw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73141" y="2803155"/>
              <a:ext cx="301752" cy="264048"/>
            </a:xfrm>
            <a:custGeom>
              <a:avLst/>
              <a:gdLst/>
              <a:ahLst/>
              <a:cxnLst/>
              <a:rect l="l" t="t" r="r" b="b"/>
              <a:pathLst>
                <a:path w="457200" h="400073" extrusionOk="0">
                  <a:moveTo>
                    <a:pt x="457200" y="280916"/>
                  </a:moveTo>
                  <a:lnTo>
                    <a:pt x="457200" y="276249"/>
                  </a:lnTo>
                  <a:lnTo>
                    <a:pt x="456724" y="276249"/>
                  </a:lnTo>
                  <a:cubicBezTo>
                    <a:pt x="456724" y="276249"/>
                    <a:pt x="456724" y="276249"/>
                    <a:pt x="456724" y="276249"/>
                  </a:cubicBezTo>
                  <a:lnTo>
                    <a:pt x="457200" y="276249"/>
                  </a:lnTo>
                  <a:lnTo>
                    <a:pt x="457200" y="276344"/>
                  </a:lnTo>
                  <a:cubicBezTo>
                    <a:pt x="457200" y="276344"/>
                    <a:pt x="457200" y="276249"/>
                    <a:pt x="457200" y="276249"/>
                  </a:cubicBezTo>
                  <a:cubicBezTo>
                    <a:pt x="457200" y="209574"/>
                    <a:pt x="404432" y="155377"/>
                    <a:pt x="338423" y="152710"/>
                  </a:cubicBezTo>
                  <a:cubicBezTo>
                    <a:pt x="338138" y="152138"/>
                    <a:pt x="337852" y="151472"/>
                    <a:pt x="337566" y="150900"/>
                  </a:cubicBezTo>
                  <a:cubicBezTo>
                    <a:pt x="361474" y="105371"/>
                    <a:pt x="357092" y="49363"/>
                    <a:pt x="319469" y="10692"/>
                  </a:cubicBezTo>
                  <a:lnTo>
                    <a:pt x="319469" y="10692"/>
                  </a:lnTo>
                  <a:lnTo>
                    <a:pt x="315754" y="6882"/>
                  </a:lnTo>
                  <a:lnTo>
                    <a:pt x="315754" y="6882"/>
                  </a:lnTo>
                  <a:cubicBezTo>
                    <a:pt x="306610" y="-2262"/>
                    <a:pt x="291941" y="-2262"/>
                    <a:pt x="282893" y="6977"/>
                  </a:cubicBezTo>
                  <a:cubicBezTo>
                    <a:pt x="273844" y="16216"/>
                    <a:pt x="273844" y="31171"/>
                    <a:pt x="282797" y="40505"/>
                  </a:cubicBezTo>
                  <a:lnTo>
                    <a:pt x="282797" y="40505"/>
                  </a:lnTo>
                  <a:lnTo>
                    <a:pt x="286226" y="44029"/>
                  </a:lnTo>
                  <a:cubicBezTo>
                    <a:pt x="300419" y="58507"/>
                    <a:pt x="305657" y="76891"/>
                    <a:pt x="304800" y="95274"/>
                  </a:cubicBezTo>
                  <a:cubicBezTo>
                    <a:pt x="304514" y="100418"/>
                    <a:pt x="303848" y="105466"/>
                    <a:pt x="302609" y="110514"/>
                  </a:cubicBezTo>
                  <a:cubicBezTo>
                    <a:pt x="281940" y="95083"/>
                    <a:pt x="256413" y="85749"/>
                    <a:pt x="228600" y="85749"/>
                  </a:cubicBezTo>
                  <a:cubicBezTo>
                    <a:pt x="200882" y="85749"/>
                    <a:pt x="175260" y="95083"/>
                    <a:pt x="154591" y="110514"/>
                  </a:cubicBezTo>
                  <a:cubicBezTo>
                    <a:pt x="153353" y="105466"/>
                    <a:pt x="152686" y="100418"/>
                    <a:pt x="152400" y="95274"/>
                  </a:cubicBezTo>
                  <a:cubicBezTo>
                    <a:pt x="151543" y="76891"/>
                    <a:pt x="156781" y="58603"/>
                    <a:pt x="170974" y="44125"/>
                  </a:cubicBezTo>
                  <a:lnTo>
                    <a:pt x="170593" y="43744"/>
                  </a:lnTo>
                  <a:cubicBezTo>
                    <a:pt x="170593" y="43744"/>
                    <a:pt x="170593" y="43744"/>
                    <a:pt x="170593" y="43744"/>
                  </a:cubicBezTo>
                  <a:lnTo>
                    <a:pt x="170974" y="44125"/>
                  </a:lnTo>
                  <a:lnTo>
                    <a:pt x="174308" y="40601"/>
                  </a:lnTo>
                  <a:lnTo>
                    <a:pt x="174308" y="40601"/>
                  </a:lnTo>
                  <a:cubicBezTo>
                    <a:pt x="183356" y="31266"/>
                    <a:pt x="183356" y="16312"/>
                    <a:pt x="174212" y="6977"/>
                  </a:cubicBezTo>
                  <a:cubicBezTo>
                    <a:pt x="165164" y="-2262"/>
                    <a:pt x="150400" y="-2357"/>
                    <a:pt x="141256" y="6882"/>
                  </a:cubicBezTo>
                  <a:lnTo>
                    <a:pt x="141256" y="6882"/>
                  </a:lnTo>
                  <a:cubicBezTo>
                    <a:pt x="141256" y="6882"/>
                    <a:pt x="141256" y="6882"/>
                    <a:pt x="141161" y="6882"/>
                  </a:cubicBezTo>
                  <a:cubicBezTo>
                    <a:pt x="141161" y="6882"/>
                    <a:pt x="141161" y="6882"/>
                    <a:pt x="141161" y="6977"/>
                  </a:cubicBezTo>
                  <a:lnTo>
                    <a:pt x="137922" y="10311"/>
                  </a:lnTo>
                  <a:lnTo>
                    <a:pt x="138208" y="10692"/>
                  </a:lnTo>
                  <a:cubicBezTo>
                    <a:pt x="138208" y="10692"/>
                    <a:pt x="138208" y="10692"/>
                    <a:pt x="138208" y="10692"/>
                  </a:cubicBezTo>
                  <a:lnTo>
                    <a:pt x="137922" y="10311"/>
                  </a:lnTo>
                  <a:lnTo>
                    <a:pt x="138017" y="10216"/>
                  </a:lnTo>
                  <a:cubicBezTo>
                    <a:pt x="138017" y="10216"/>
                    <a:pt x="138017" y="10216"/>
                    <a:pt x="137922" y="10311"/>
                  </a:cubicBezTo>
                  <a:cubicBezTo>
                    <a:pt x="100108" y="48982"/>
                    <a:pt x="95726" y="105085"/>
                    <a:pt x="119634" y="150710"/>
                  </a:cubicBezTo>
                  <a:cubicBezTo>
                    <a:pt x="119348" y="151281"/>
                    <a:pt x="119063" y="151948"/>
                    <a:pt x="118682" y="152615"/>
                  </a:cubicBezTo>
                  <a:cubicBezTo>
                    <a:pt x="52769" y="155377"/>
                    <a:pt x="0" y="209574"/>
                    <a:pt x="0" y="276249"/>
                  </a:cubicBezTo>
                  <a:cubicBezTo>
                    <a:pt x="0" y="276249"/>
                    <a:pt x="0" y="276344"/>
                    <a:pt x="0" y="276344"/>
                  </a:cubicBezTo>
                  <a:lnTo>
                    <a:pt x="0" y="276249"/>
                  </a:lnTo>
                  <a:lnTo>
                    <a:pt x="476" y="276249"/>
                  </a:lnTo>
                  <a:cubicBezTo>
                    <a:pt x="476" y="276249"/>
                    <a:pt x="476" y="276249"/>
                    <a:pt x="476" y="276249"/>
                  </a:cubicBezTo>
                  <a:lnTo>
                    <a:pt x="0" y="276249"/>
                  </a:lnTo>
                  <a:lnTo>
                    <a:pt x="0" y="280916"/>
                  </a:lnTo>
                  <a:cubicBezTo>
                    <a:pt x="0" y="280916"/>
                    <a:pt x="0" y="280916"/>
                    <a:pt x="0" y="281012"/>
                  </a:cubicBezTo>
                  <a:cubicBezTo>
                    <a:pt x="0" y="281107"/>
                    <a:pt x="0" y="281012"/>
                    <a:pt x="0" y="281107"/>
                  </a:cubicBezTo>
                  <a:lnTo>
                    <a:pt x="0" y="281107"/>
                  </a:lnTo>
                  <a:lnTo>
                    <a:pt x="0" y="281107"/>
                  </a:lnTo>
                  <a:cubicBezTo>
                    <a:pt x="95" y="294251"/>
                    <a:pt x="10668" y="304824"/>
                    <a:pt x="23813" y="304824"/>
                  </a:cubicBezTo>
                  <a:cubicBezTo>
                    <a:pt x="36957" y="304824"/>
                    <a:pt x="47530" y="294251"/>
                    <a:pt x="47625" y="281107"/>
                  </a:cubicBezTo>
                  <a:lnTo>
                    <a:pt x="47625" y="281107"/>
                  </a:lnTo>
                  <a:lnTo>
                    <a:pt x="47720" y="276249"/>
                  </a:lnTo>
                  <a:lnTo>
                    <a:pt x="47149" y="276249"/>
                  </a:lnTo>
                  <a:cubicBezTo>
                    <a:pt x="47149" y="276249"/>
                    <a:pt x="47149" y="276249"/>
                    <a:pt x="47149" y="276249"/>
                  </a:cubicBezTo>
                  <a:lnTo>
                    <a:pt x="47720" y="276249"/>
                  </a:lnTo>
                  <a:cubicBezTo>
                    <a:pt x="47720" y="240721"/>
                    <a:pt x="72200" y="210907"/>
                    <a:pt x="105156" y="202526"/>
                  </a:cubicBezTo>
                  <a:cubicBezTo>
                    <a:pt x="104966" y="204907"/>
                    <a:pt x="104775" y="207193"/>
                    <a:pt x="104775" y="209574"/>
                  </a:cubicBezTo>
                  <a:cubicBezTo>
                    <a:pt x="104775" y="261580"/>
                    <a:pt x="137065" y="306158"/>
                    <a:pt x="182690" y="324446"/>
                  </a:cubicBezTo>
                  <a:cubicBezTo>
                    <a:pt x="168688" y="341495"/>
                    <a:pt x="147542" y="352449"/>
                    <a:pt x="123825" y="352449"/>
                  </a:cubicBezTo>
                  <a:lnTo>
                    <a:pt x="118872" y="352449"/>
                  </a:lnTo>
                  <a:lnTo>
                    <a:pt x="118872" y="352449"/>
                  </a:lnTo>
                  <a:cubicBezTo>
                    <a:pt x="105823" y="352544"/>
                    <a:pt x="95250" y="363212"/>
                    <a:pt x="95250" y="376262"/>
                  </a:cubicBezTo>
                  <a:cubicBezTo>
                    <a:pt x="95250" y="389311"/>
                    <a:pt x="105823" y="399979"/>
                    <a:pt x="118872" y="400074"/>
                  </a:cubicBezTo>
                  <a:lnTo>
                    <a:pt x="118872" y="400074"/>
                  </a:lnTo>
                  <a:lnTo>
                    <a:pt x="124206" y="400074"/>
                  </a:lnTo>
                  <a:lnTo>
                    <a:pt x="124206" y="400074"/>
                  </a:lnTo>
                  <a:cubicBezTo>
                    <a:pt x="168212" y="399979"/>
                    <a:pt x="206693" y="376738"/>
                    <a:pt x="228600" y="342067"/>
                  </a:cubicBezTo>
                  <a:cubicBezTo>
                    <a:pt x="250412" y="376833"/>
                    <a:pt x="288989" y="399979"/>
                    <a:pt x="332994" y="400074"/>
                  </a:cubicBezTo>
                  <a:lnTo>
                    <a:pt x="332994" y="400074"/>
                  </a:lnTo>
                  <a:lnTo>
                    <a:pt x="338328" y="400074"/>
                  </a:lnTo>
                  <a:lnTo>
                    <a:pt x="338328" y="400074"/>
                  </a:lnTo>
                  <a:cubicBezTo>
                    <a:pt x="351377" y="399979"/>
                    <a:pt x="361950" y="389406"/>
                    <a:pt x="361950" y="376262"/>
                  </a:cubicBezTo>
                  <a:cubicBezTo>
                    <a:pt x="361950" y="363117"/>
                    <a:pt x="351377" y="352544"/>
                    <a:pt x="338328" y="352449"/>
                  </a:cubicBezTo>
                  <a:lnTo>
                    <a:pt x="338328" y="352449"/>
                  </a:lnTo>
                  <a:lnTo>
                    <a:pt x="333375" y="352449"/>
                  </a:lnTo>
                  <a:cubicBezTo>
                    <a:pt x="309658" y="352449"/>
                    <a:pt x="288512" y="341495"/>
                    <a:pt x="274511" y="324446"/>
                  </a:cubicBezTo>
                  <a:cubicBezTo>
                    <a:pt x="320135" y="306158"/>
                    <a:pt x="352425" y="261580"/>
                    <a:pt x="352425" y="209574"/>
                  </a:cubicBezTo>
                  <a:cubicBezTo>
                    <a:pt x="352425" y="207193"/>
                    <a:pt x="352235" y="204907"/>
                    <a:pt x="352044" y="202526"/>
                  </a:cubicBezTo>
                  <a:cubicBezTo>
                    <a:pt x="385000" y="210907"/>
                    <a:pt x="409480" y="240721"/>
                    <a:pt x="409480" y="276249"/>
                  </a:cubicBezTo>
                  <a:lnTo>
                    <a:pt x="410051" y="276249"/>
                  </a:lnTo>
                  <a:cubicBezTo>
                    <a:pt x="410051" y="276249"/>
                    <a:pt x="410051" y="276249"/>
                    <a:pt x="410051" y="276249"/>
                  </a:cubicBezTo>
                  <a:lnTo>
                    <a:pt x="409480" y="276249"/>
                  </a:lnTo>
                  <a:lnTo>
                    <a:pt x="409575" y="281107"/>
                  </a:lnTo>
                  <a:lnTo>
                    <a:pt x="409575" y="281107"/>
                  </a:lnTo>
                  <a:cubicBezTo>
                    <a:pt x="409670" y="294251"/>
                    <a:pt x="420243" y="304824"/>
                    <a:pt x="433388" y="304824"/>
                  </a:cubicBezTo>
                  <a:cubicBezTo>
                    <a:pt x="446532" y="304824"/>
                    <a:pt x="457105" y="294251"/>
                    <a:pt x="457200" y="281107"/>
                  </a:cubicBezTo>
                  <a:lnTo>
                    <a:pt x="457200" y="281107"/>
                  </a:lnTo>
                  <a:lnTo>
                    <a:pt x="457200" y="281107"/>
                  </a:lnTo>
                  <a:cubicBezTo>
                    <a:pt x="457200" y="281012"/>
                    <a:pt x="457200" y="281012"/>
                    <a:pt x="457200" y="280916"/>
                  </a:cubicBezTo>
                  <a:cubicBezTo>
                    <a:pt x="457200" y="281012"/>
                    <a:pt x="457200" y="281012"/>
                    <a:pt x="457200" y="280916"/>
                  </a:cubicBezTo>
                  <a:close/>
                  <a:moveTo>
                    <a:pt x="228600" y="123849"/>
                  </a:moveTo>
                  <a:cubicBezTo>
                    <a:pt x="250127" y="123849"/>
                    <a:pt x="269843" y="131945"/>
                    <a:pt x="284893" y="145090"/>
                  </a:cubicBezTo>
                  <a:cubicBezTo>
                    <a:pt x="283750" y="146423"/>
                    <a:pt x="282607" y="147757"/>
                    <a:pt x="281369" y="149090"/>
                  </a:cubicBezTo>
                  <a:cubicBezTo>
                    <a:pt x="266795" y="163949"/>
                    <a:pt x="247745" y="171474"/>
                    <a:pt x="228600" y="171474"/>
                  </a:cubicBezTo>
                  <a:cubicBezTo>
                    <a:pt x="209550" y="171474"/>
                    <a:pt x="190405" y="163949"/>
                    <a:pt x="175927" y="149090"/>
                  </a:cubicBezTo>
                  <a:cubicBezTo>
                    <a:pt x="174689" y="147757"/>
                    <a:pt x="173546" y="146423"/>
                    <a:pt x="172307" y="145090"/>
                  </a:cubicBezTo>
                  <a:cubicBezTo>
                    <a:pt x="187452" y="131850"/>
                    <a:pt x="207074" y="123849"/>
                    <a:pt x="228600" y="123849"/>
                  </a:cubicBezTo>
                  <a:close/>
                  <a:moveTo>
                    <a:pt x="142875" y="209574"/>
                  </a:moveTo>
                  <a:cubicBezTo>
                    <a:pt x="142875" y="207288"/>
                    <a:pt x="143066" y="205002"/>
                    <a:pt x="143256" y="202716"/>
                  </a:cubicBezTo>
                  <a:cubicBezTo>
                    <a:pt x="175831" y="211289"/>
                    <a:pt x="199930" y="241006"/>
                    <a:pt x="199930" y="276249"/>
                  </a:cubicBezTo>
                  <a:cubicBezTo>
                    <a:pt x="199930" y="280916"/>
                    <a:pt x="199454" y="285393"/>
                    <a:pt x="198692" y="289775"/>
                  </a:cubicBezTo>
                  <a:cubicBezTo>
                    <a:pt x="166116" y="277583"/>
                    <a:pt x="142875" y="246341"/>
                    <a:pt x="142875" y="209574"/>
                  </a:cubicBezTo>
                  <a:close/>
                  <a:moveTo>
                    <a:pt x="258509" y="289775"/>
                  </a:moveTo>
                  <a:cubicBezTo>
                    <a:pt x="257747" y="285393"/>
                    <a:pt x="257270" y="280821"/>
                    <a:pt x="257270" y="276249"/>
                  </a:cubicBezTo>
                  <a:cubicBezTo>
                    <a:pt x="257270" y="241006"/>
                    <a:pt x="281369" y="211384"/>
                    <a:pt x="313944" y="202716"/>
                  </a:cubicBezTo>
                  <a:cubicBezTo>
                    <a:pt x="314135" y="205002"/>
                    <a:pt x="314325" y="207288"/>
                    <a:pt x="314325" y="209574"/>
                  </a:cubicBezTo>
                  <a:cubicBezTo>
                    <a:pt x="314325" y="246341"/>
                    <a:pt x="291084" y="277583"/>
                    <a:pt x="258509" y="2897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8" name="Google Shape;328;p26"/>
          <p:cNvGrpSpPr/>
          <p:nvPr/>
        </p:nvGrpSpPr>
        <p:grpSpPr>
          <a:xfrm>
            <a:off x="3421480" y="1924193"/>
            <a:ext cx="293396" cy="293396"/>
            <a:chOff x="485375" y="2696525"/>
            <a:chExt cx="477300" cy="477300"/>
          </a:xfrm>
        </p:grpSpPr>
        <p:sp>
          <p:nvSpPr>
            <p:cNvPr id="329" name="Google Shape;329;p26"/>
            <p:cNvSpPr/>
            <p:nvPr/>
          </p:nvSpPr>
          <p:spPr>
            <a:xfrm>
              <a:off x="485375" y="2696525"/>
              <a:ext cx="477300" cy="477300"/>
            </a:xfrm>
            <a:prstGeom prst="ellipse">
              <a:avLst/>
            </a:prstGeom>
            <a:solidFill>
              <a:srgbClr val="CC4125"/>
            </a:solidFill>
            <a:ln>
              <a:noFill/>
            </a:ln>
            <a:effectLst>
              <a:outerShdw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573141" y="2803155"/>
              <a:ext cx="301752" cy="264048"/>
            </a:xfrm>
            <a:custGeom>
              <a:avLst/>
              <a:gdLst/>
              <a:ahLst/>
              <a:cxnLst/>
              <a:rect l="l" t="t" r="r" b="b"/>
              <a:pathLst>
                <a:path w="457200" h="400073" extrusionOk="0">
                  <a:moveTo>
                    <a:pt x="457200" y="280916"/>
                  </a:moveTo>
                  <a:lnTo>
                    <a:pt x="457200" y="276249"/>
                  </a:lnTo>
                  <a:lnTo>
                    <a:pt x="456724" y="276249"/>
                  </a:lnTo>
                  <a:cubicBezTo>
                    <a:pt x="456724" y="276249"/>
                    <a:pt x="456724" y="276249"/>
                    <a:pt x="456724" y="276249"/>
                  </a:cubicBezTo>
                  <a:lnTo>
                    <a:pt x="457200" y="276249"/>
                  </a:lnTo>
                  <a:lnTo>
                    <a:pt x="457200" y="276344"/>
                  </a:lnTo>
                  <a:cubicBezTo>
                    <a:pt x="457200" y="276344"/>
                    <a:pt x="457200" y="276249"/>
                    <a:pt x="457200" y="276249"/>
                  </a:cubicBezTo>
                  <a:cubicBezTo>
                    <a:pt x="457200" y="209574"/>
                    <a:pt x="404432" y="155377"/>
                    <a:pt x="338423" y="152710"/>
                  </a:cubicBezTo>
                  <a:cubicBezTo>
                    <a:pt x="338138" y="152138"/>
                    <a:pt x="337852" y="151472"/>
                    <a:pt x="337566" y="150900"/>
                  </a:cubicBezTo>
                  <a:cubicBezTo>
                    <a:pt x="361474" y="105371"/>
                    <a:pt x="357092" y="49363"/>
                    <a:pt x="319469" y="10692"/>
                  </a:cubicBezTo>
                  <a:lnTo>
                    <a:pt x="319469" y="10692"/>
                  </a:lnTo>
                  <a:lnTo>
                    <a:pt x="315754" y="6882"/>
                  </a:lnTo>
                  <a:lnTo>
                    <a:pt x="315754" y="6882"/>
                  </a:lnTo>
                  <a:cubicBezTo>
                    <a:pt x="306610" y="-2262"/>
                    <a:pt x="291941" y="-2262"/>
                    <a:pt x="282893" y="6977"/>
                  </a:cubicBezTo>
                  <a:cubicBezTo>
                    <a:pt x="273844" y="16216"/>
                    <a:pt x="273844" y="31171"/>
                    <a:pt x="282797" y="40505"/>
                  </a:cubicBezTo>
                  <a:lnTo>
                    <a:pt x="282797" y="40505"/>
                  </a:lnTo>
                  <a:lnTo>
                    <a:pt x="286226" y="44029"/>
                  </a:lnTo>
                  <a:cubicBezTo>
                    <a:pt x="300419" y="58507"/>
                    <a:pt x="305657" y="76891"/>
                    <a:pt x="304800" y="95274"/>
                  </a:cubicBezTo>
                  <a:cubicBezTo>
                    <a:pt x="304514" y="100418"/>
                    <a:pt x="303848" y="105466"/>
                    <a:pt x="302609" y="110514"/>
                  </a:cubicBezTo>
                  <a:cubicBezTo>
                    <a:pt x="281940" y="95083"/>
                    <a:pt x="256413" y="85749"/>
                    <a:pt x="228600" y="85749"/>
                  </a:cubicBezTo>
                  <a:cubicBezTo>
                    <a:pt x="200882" y="85749"/>
                    <a:pt x="175260" y="95083"/>
                    <a:pt x="154591" y="110514"/>
                  </a:cubicBezTo>
                  <a:cubicBezTo>
                    <a:pt x="153353" y="105466"/>
                    <a:pt x="152686" y="100418"/>
                    <a:pt x="152400" y="95274"/>
                  </a:cubicBezTo>
                  <a:cubicBezTo>
                    <a:pt x="151543" y="76891"/>
                    <a:pt x="156781" y="58603"/>
                    <a:pt x="170974" y="44125"/>
                  </a:cubicBezTo>
                  <a:lnTo>
                    <a:pt x="170593" y="43744"/>
                  </a:lnTo>
                  <a:cubicBezTo>
                    <a:pt x="170593" y="43744"/>
                    <a:pt x="170593" y="43744"/>
                    <a:pt x="170593" y="43744"/>
                  </a:cubicBezTo>
                  <a:lnTo>
                    <a:pt x="170974" y="44125"/>
                  </a:lnTo>
                  <a:lnTo>
                    <a:pt x="174308" y="40601"/>
                  </a:lnTo>
                  <a:lnTo>
                    <a:pt x="174308" y="40601"/>
                  </a:lnTo>
                  <a:cubicBezTo>
                    <a:pt x="183356" y="31266"/>
                    <a:pt x="183356" y="16312"/>
                    <a:pt x="174212" y="6977"/>
                  </a:cubicBezTo>
                  <a:cubicBezTo>
                    <a:pt x="165164" y="-2262"/>
                    <a:pt x="150400" y="-2357"/>
                    <a:pt x="141256" y="6882"/>
                  </a:cubicBezTo>
                  <a:lnTo>
                    <a:pt x="141256" y="6882"/>
                  </a:lnTo>
                  <a:cubicBezTo>
                    <a:pt x="141256" y="6882"/>
                    <a:pt x="141256" y="6882"/>
                    <a:pt x="141161" y="6882"/>
                  </a:cubicBezTo>
                  <a:cubicBezTo>
                    <a:pt x="141161" y="6882"/>
                    <a:pt x="141161" y="6882"/>
                    <a:pt x="141161" y="6977"/>
                  </a:cubicBezTo>
                  <a:lnTo>
                    <a:pt x="137922" y="10311"/>
                  </a:lnTo>
                  <a:lnTo>
                    <a:pt x="138208" y="10692"/>
                  </a:lnTo>
                  <a:cubicBezTo>
                    <a:pt x="138208" y="10692"/>
                    <a:pt x="138208" y="10692"/>
                    <a:pt x="138208" y="10692"/>
                  </a:cubicBezTo>
                  <a:lnTo>
                    <a:pt x="137922" y="10311"/>
                  </a:lnTo>
                  <a:lnTo>
                    <a:pt x="138017" y="10216"/>
                  </a:lnTo>
                  <a:cubicBezTo>
                    <a:pt x="138017" y="10216"/>
                    <a:pt x="138017" y="10216"/>
                    <a:pt x="137922" y="10311"/>
                  </a:cubicBezTo>
                  <a:cubicBezTo>
                    <a:pt x="100108" y="48982"/>
                    <a:pt x="95726" y="105085"/>
                    <a:pt x="119634" y="150710"/>
                  </a:cubicBezTo>
                  <a:cubicBezTo>
                    <a:pt x="119348" y="151281"/>
                    <a:pt x="119063" y="151948"/>
                    <a:pt x="118682" y="152615"/>
                  </a:cubicBezTo>
                  <a:cubicBezTo>
                    <a:pt x="52769" y="155377"/>
                    <a:pt x="0" y="209574"/>
                    <a:pt x="0" y="276249"/>
                  </a:cubicBezTo>
                  <a:cubicBezTo>
                    <a:pt x="0" y="276249"/>
                    <a:pt x="0" y="276344"/>
                    <a:pt x="0" y="276344"/>
                  </a:cubicBezTo>
                  <a:lnTo>
                    <a:pt x="0" y="276249"/>
                  </a:lnTo>
                  <a:lnTo>
                    <a:pt x="476" y="276249"/>
                  </a:lnTo>
                  <a:cubicBezTo>
                    <a:pt x="476" y="276249"/>
                    <a:pt x="476" y="276249"/>
                    <a:pt x="476" y="276249"/>
                  </a:cubicBezTo>
                  <a:lnTo>
                    <a:pt x="0" y="276249"/>
                  </a:lnTo>
                  <a:lnTo>
                    <a:pt x="0" y="280916"/>
                  </a:lnTo>
                  <a:cubicBezTo>
                    <a:pt x="0" y="280916"/>
                    <a:pt x="0" y="280916"/>
                    <a:pt x="0" y="281012"/>
                  </a:cubicBezTo>
                  <a:cubicBezTo>
                    <a:pt x="0" y="281107"/>
                    <a:pt x="0" y="281012"/>
                    <a:pt x="0" y="281107"/>
                  </a:cubicBezTo>
                  <a:lnTo>
                    <a:pt x="0" y="281107"/>
                  </a:lnTo>
                  <a:lnTo>
                    <a:pt x="0" y="281107"/>
                  </a:lnTo>
                  <a:cubicBezTo>
                    <a:pt x="95" y="294251"/>
                    <a:pt x="10668" y="304824"/>
                    <a:pt x="23813" y="304824"/>
                  </a:cubicBezTo>
                  <a:cubicBezTo>
                    <a:pt x="36957" y="304824"/>
                    <a:pt x="47530" y="294251"/>
                    <a:pt x="47625" y="281107"/>
                  </a:cubicBezTo>
                  <a:lnTo>
                    <a:pt x="47625" y="281107"/>
                  </a:lnTo>
                  <a:lnTo>
                    <a:pt x="47720" y="276249"/>
                  </a:lnTo>
                  <a:lnTo>
                    <a:pt x="47149" y="276249"/>
                  </a:lnTo>
                  <a:cubicBezTo>
                    <a:pt x="47149" y="276249"/>
                    <a:pt x="47149" y="276249"/>
                    <a:pt x="47149" y="276249"/>
                  </a:cubicBezTo>
                  <a:lnTo>
                    <a:pt x="47720" y="276249"/>
                  </a:lnTo>
                  <a:cubicBezTo>
                    <a:pt x="47720" y="240721"/>
                    <a:pt x="72200" y="210907"/>
                    <a:pt x="105156" y="202526"/>
                  </a:cubicBezTo>
                  <a:cubicBezTo>
                    <a:pt x="104966" y="204907"/>
                    <a:pt x="104775" y="207193"/>
                    <a:pt x="104775" y="209574"/>
                  </a:cubicBezTo>
                  <a:cubicBezTo>
                    <a:pt x="104775" y="261580"/>
                    <a:pt x="137065" y="306158"/>
                    <a:pt x="182690" y="324446"/>
                  </a:cubicBezTo>
                  <a:cubicBezTo>
                    <a:pt x="168688" y="341495"/>
                    <a:pt x="147542" y="352449"/>
                    <a:pt x="123825" y="352449"/>
                  </a:cubicBezTo>
                  <a:lnTo>
                    <a:pt x="118872" y="352449"/>
                  </a:lnTo>
                  <a:lnTo>
                    <a:pt x="118872" y="352449"/>
                  </a:lnTo>
                  <a:cubicBezTo>
                    <a:pt x="105823" y="352544"/>
                    <a:pt x="95250" y="363212"/>
                    <a:pt x="95250" y="376262"/>
                  </a:cubicBezTo>
                  <a:cubicBezTo>
                    <a:pt x="95250" y="389311"/>
                    <a:pt x="105823" y="399979"/>
                    <a:pt x="118872" y="400074"/>
                  </a:cubicBezTo>
                  <a:lnTo>
                    <a:pt x="118872" y="400074"/>
                  </a:lnTo>
                  <a:lnTo>
                    <a:pt x="124206" y="400074"/>
                  </a:lnTo>
                  <a:lnTo>
                    <a:pt x="124206" y="400074"/>
                  </a:lnTo>
                  <a:cubicBezTo>
                    <a:pt x="168212" y="399979"/>
                    <a:pt x="206693" y="376738"/>
                    <a:pt x="228600" y="342067"/>
                  </a:cubicBezTo>
                  <a:cubicBezTo>
                    <a:pt x="250412" y="376833"/>
                    <a:pt x="288989" y="399979"/>
                    <a:pt x="332994" y="400074"/>
                  </a:cubicBezTo>
                  <a:lnTo>
                    <a:pt x="332994" y="400074"/>
                  </a:lnTo>
                  <a:lnTo>
                    <a:pt x="338328" y="400074"/>
                  </a:lnTo>
                  <a:lnTo>
                    <a:pt x="338328" y="400074"/>
                  </a:lnTo>
                  <a:cubicBezTo>
                    <a:pt x="351377" y="399979"/>
                    <a:pt x="361950" y="389406"/>
                    <a:pt x="361950" y="376262"/>
                  </a:cubicBezTo>
                  <a:cubicBezTo>
                    <a:pt x="361950" y="363117"/>
                    <a:pt x="351377" y="352544"/>
                    <a:pt x="338328" y="352449"/>
                  </a:cubicBezTo>
                  <a:lnTo>
                    <a:pt x="338328" y="352449"/>
                  </a:lnTo>
                  <a:lnTo>
                    <a:pt x="333375" y="352449"/>
                  </a:lnTo>
                  <a:cubicBezTo>
                    <a:pt x="309658" y="352449"/>
                    <a:pt x="288512" y="341495"/>
                    <a:pt x="274511" y="324446"/>
                  </a:cubicBezTo>
                  <a:cubicBezTo>
                    <a:pt x="320135" y="306158"/>
                    <a:pt x="352425" y="261580"/>
                    <a:pt x="352425" y="209574"/>
                  </a:cubicBezTo>
                  <a:cubicBezTo>
                    <a:pt x="352425" y="207193"/>
                    <a:pt x="352235" y="204907"/>
                    <a:pt x="352044" y="202526"/>
                  </a:cubicBezTo>
                  <a:cubicBezTo>
                    <a:pt x="385000" y="210907"/>
                    <a:pt x="409480" y="240721"/>
                    <a:pt x="409480" y="276249"/>
                  </a:cubicBezTo>
                  <a:lnTo>
                    <a:pt x="410051" y="276249"/>
                  </a:lnTo>
                  <a:cubicBezTo>
                    <a:pt x="410051" y="276249"/>
                    <a:pt x="410051" y="276249"/>
                    <a:pt x="410051" y="276249"/>
                  </a:cubicBezTo>
                  <a:lnTo>
                    <a:pt x="409480" y="276249"/>
                  </a:lnTo>
                  <a:lnTo>
                    <a:pt x="409575" y="281107"/>
                  </a:lnTo>
                  <a:lnTo>
                    <a:pt x="409575" y="281107"/>
                  </a:lnTo>
                  <a:cubicBezTo>
                    <a:pt x="409670" y="294251"/>
                    <a:pt x="420243" y="304824"/>
                    <a:pt x="433388" y="304824"/>
                  </a:cubicBezTo>
                  <a:cubicBezTo>
                    <a:pt x="446532" y="304824"/>
                    <a:pt x="457105" y="294251"/>
                    <a:pt x="457200" y="281107"/>
                  </a:cubicBezTo>
                  <a:lnTo>
                    <a:pt x="457200" y="281107"/>
                  </a:lnTo>
                  <a:lnTo>
                    <a:pt x="457200" y="281107"/>
                  </a:lnTo>
                  <a:cubicBezTo>
                    <a:pt x="457200" y="281012"/>
                    <a:pt x="457200" y="281012"/>
                    <a:pt x="457200" y="280916"/>
                  </a:cubicBezTo>
                  <a:cubicBezTo>
                    <a:pt x="457200" y="281012"/>
                    <a:pt x="457200" y="281012"/>
                    <a:pt x="457200" y="280916"/>
                  </a:cubicBezTo>
                  <a:close/>
                  <a:moveTo>
                    <a:pt x="228600" y="123849"/>
                  </a:moveTo>
                  <a:cubicBezTo>
                    <a:pt x="250127" y="123849"/>
                    <a:pt x="269843" y="131945"/>
                    <a:pt x="284893" y="145090"/>
                  </a:cubicBezTo>
                  <a:cubicBezTo>
                    <a:pt x="283750" y="146423"/>
                    <a:pt x="282607" y="147757"/>
                    <a:pt x="281369" y="149090"/>
                  </a:cubicBezTo>
                  <a:cubicBezTo>
                    <a:pt x="266795" y="163949"/>
                    <a:pt x="247745" y="171474"/>
                    <a:pt x="228600" y="171474"/>
                  </a:cubicBezTo>
                  <a:cubicBezTo>
                    <a:pt x="209550" y="171474"/>
                    <a:pt x="190405" y="163949"/>
                    <a:pt x="175927" y="149090"/>
                  </a:cubicBezTo>
                  <a:cubicBezTo>
                    <a:pt x="174689" y="147757"/>
                    <a:pt x="173546" y="146423"/>
                    <a:pt x="172307" y="145090"/>
                  </a:cubicBezTo>
                  <a:cubicBezTo>
                    <a:pt x="187452" y="131850"/>
                    <a:pt x="207074" y="123849"/>
                    <a:pt x="228600" y="123849"/>
                  </a:cubicBezTo>
                  <a:close/>
                  <a:moveTo>
                    <a:pt x="142875" y="209574"/>
                  </a:moveTo>
                  <a:cubicBezTo>
                    <a:pt x="142875" y="207288"/>
                    <a:pt x="143066" y="205002"/>
                    <a:pt x="143256" y="202716"/>
                  </a:cubicBezTo>
                  <a:cubicBezTo>
                    <a:pt x="175831" y="211289"/>
                    <a:pt x="199930" y="241006"/>
                    <a:pt x="199930" y="276249"/>
                  </a:cubicBezTo>
                  <a:cubicBezTo>
                    <a:pt x="199930" y="280916"/>
                    <a:pt x="199454" y="285393"/>
                    <a:pt x="198692" y="289775"/>
                  </a:cubicBezTo>
                  <a:cubicBezTo>
                    <a:pt x="166116" y="277583"/>
                    <a:pt x="142875" y="246341"/>
                    <a:pt x="142875" y="209574"/>
                  </a:cubicBezTo>
                  <a:close/>
                  <a:moveTo>
                    <a:pt x="258509" y="289775"/>
                  </a:moveTo>
                  <a:cubicBezTo>
                    <a:pt x="257747" y="285393"/>
                    <a:pt x="257270" y="280821"/>
                    <a:pt x="257270" y="276249"/>
                  </a:cubicBezTo>
                  <a:cubicBezTo>
                    <a:pt x="257270" y="241006"/>
                    <a:pt x="281369" y="211384"/>
                    <a:pt x="313944" y="202716"/>
                  </a:cubicBezTo>
                  <a:cubicBezTo>
                    <a:pt x="314135" y="205002"/>
                    <a:pt x="314325" y="207288"/>
                    <a:pt x="314325" y="209574"/>
                  </a:cubicBezTo>
                  <a:cubicBezTo>
                    <a:pt x="314325" y="246341"/>
                    <a:pt x="291084" y="277583"/>
                    <a:pt x="258509" y="2897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1" name="Google Shape;331;p26"/>
          <p:cNvGrpSpPr/>
          <p:nvPr/>
        </p:nvGrpSpPr>
        <p:grpSpPr>
          <a:xfrm>
            <a:off x="7192914" y="4381885"/>
            <a:ext cx="293396" cy="293396"/>
            <a:chOff x="485375" y="2696525"/>
            <a:chExt cx="477300" cy="477300"/>
          </a:xfrm>
        </p:grpSpPr>
        <p:sp>
          <p:nvSpPr>
            <p:cNvPr id="332" name="Google Shape;332;p26"/>
            <p:cNvSpPr/>
            <p:nvPr/>
          </p:nvSpPr>
          <p:spPr>
            <a:xfrm>
              <a:off x="485375" y="2696525"/>
              <a:ext cx="477300" cy="477300"/>
            </a:xfrm>
            <a:prstGeom prst="ellipse">
              <a:avLst/>
            </a:prstGeom>
            <a:solidFill>
              <a:srgbClr val="CC4125"/>
            </a:solidFill>
            <a:ln>
              <a:noFill/>
            </a:ln>
            <a:effectLst>
              <a:outerShdw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573141" y="2803155"/>
              <a:ext cx="301752" cy="264048"/>
            </a:xfrm>
            <a:custGeom>
              <a:avLst/>
              <a:gdLst/>
              <a:ahLst/>
              <a:cxnLst/>
              <a:rect l="l" t="t" r="r" b="b"/>
              <a:pathLst>
                <a:path w="457200" h="400073" extrusionOk="0">
                  <a:moveTo>
                    <a:pt x="457200" y="280916"/>
                  </a:moveTo>
                  <a:lnTo>
                    <a:pt x="457200" y="276249"/>
                  </a:lnTo>
                  <a:lnTo>
                    <a:pt x="456724" y="276249"/>
                  </a:lnTo>
                  <a:cubicBezTo>
                    <a:pt x="456724" y="276249"/>
                    <a:pt x="456724" y="276249"/>
                    <a:pt x="456724" y="276249"/>
                  </a:cubicBezTo>
                  <a:lnTo>
                    <a:pt x="457200" y="276249"/>
                  </a:lnTo>
                  <a:lnTo>
                    <a:pt x="457200" y="276344"/>
                  </a:lnTo>
                  <a:cubicBezTo>
                    <a:pt x="457200" y="276344"/>
                    <a:pt x="457200" y="276249"/>
                    <a:pt x="457200" y="276249"/>
                  </a:cubicBezTo>
                  <a:cubicBezTo>
                    <a:pt x="457200" y="209574"/>
                    <a:pt x="404432" y="155377"/>
                    <a:pt x="338423" y="152710"/>
                  </a:cubicBezTo>
                  <a:cubicBezTo>
                    <a:pt x="338138" y="152138"/>
                    <a:pt x="337852" y="151472"/>
                    <a:pt x="337566" y="150900"/>
                  </a:cubicBezTo>
                  <a:cubicBezTo>
                    <a:pt x="361474" y="105371"/>
                    <a:pt x="357092" y="49363"/>
                    <a:pt x="319469" y="10692"/>
                  </a:cubicBezTo>
                  <a:lnTo>
                    <a:pt x="319469" y="10692"/>
                  </a:lnTo>
                  <a:lnTo>
                    <a:pt x="315754" y="6882"/>
                  </a:lnTo>
                  <a:lnTo>
                    <a:pt x="315754" y="6882"/>
                  </a:lnTo>
                  <a:cubicBezTo>
                    <a:pt x="306610" y="-2262"/>
                    <a:pt x="291941" y="-2262"/>
                    <a:pt x="282893" y="6977"/>
                  </a:cubicBezTo>
                  <a:cubicBezTo>
                    <a:pt x="273844" y="16216"/>
                    <a:pt x="273844" y="31171"/>
                    <a:pt x="282797" y="40505"/>
                  </a:cubicBezTo>
                  <a:lnTo>
                    <a:pt x="282797" y="40505"/>
                  </a:lnTo>
                  <a:lnTo>
                    <a:pt x="286226" y="44029"/>
                  </a:lnTo>
                  <a:cubicBezTo>
                    <a:pt x="300419" y="58507"/>
                    <a:pt x="305657" y="76891"/>
                    <a:pt x="304800" y="95274"/>
                  </a:cubicBezTo>
                  <a:cubicBezTo>
                    <a:pt x="304514" y="100418"/>
                    <a:pt x="303848" y="105466"/>
                    <a:pt x="302609" y="110514"/>
                  </a:cubicBezTo>
                  <a:cubicBezTo>
                    <a:pt x="281940" y="95083"/>
                    <a:pt x="256413" y="85749"/>
                    <a:pt x="228600" y="85749"/>
                  </a:cubicBezTo>
                  <a:cubicBezTo>
                    <a:pt x="200882" y="85749"/>
                    <a:pt x="175260" y="95083"/>
                    <a:pt x="154591" y="110514"/>
                  </a:cubicBezTo>
                  <a:cubicBezTo>
                    <a:pt x="153353" y="105466"/>
                    <a:pt x="152686" y="100418"/>
                    <a:pt x="152400" y="95274"/>
                  </a:cubicBezTo>
                  <a:cubicBezTo>
                    <a:pt x="151543" y="76891"/>
                    <a:pt x="156781" y="58603"/>
                    <a:pt x="170974" y="44125"/>
                  </a:cubicBezTo>
                  <a:lnTo>
                    <a:pt x="170593" y="43744"/>
                  </a:lnTo>
                  <a:cubicBezTo>
                    <a:pt x="170593" y="43744"/>
                    <a:pt x="170593" y="43744"/>
                    <a:pt x="170593" y="43744"/>
                  </a:cubicBezTo>
                  <a:lnTo>
                    <a:pt x="170974" y="44125"/>
                  </a:lnTo>
                  <a:lnTo>
                    <a:pt x="174308" y="40601"/>
                  </a:lnTo>
                  <a:lnTo>
                    <a:pt x="174308" y="40601"/>
                  </a:lnTo>
                  <a:cubicBezTo>
                    <a:pt x="183356" y="31266"/>
                    <a:pt x="183356" y="16312"/>
                    <a:pt x="174212" y="6977"/>
                  </a:cubicBezTo>
                  <a:cubicBezTo>
                    <a:pt x="165164" y="-2262"/>
                    <a:pt x="150400" y="-2357"/>
                    <a:pt x="141256" y="6882"/>
                  </a:cubicBezTo>
                  <a:lnTo>
                    <a:pt x="141256" y="6882"/>
                  </a:lnTo>
                  <a:cubicBezTo>
                    <a:pt x="141256" y="6882"/>
                    <a:pt x="141256" y="6882"/>
                    <a:pt x="141161" y="6882"/>
                  </a:cubicBezTo>
                  <a:cubicBezTo>
                    <a:pt x="141161" y="6882"/>
                    <a:pt x="141161" y="6882"/>
                    <a:pt x="141161" y="6977"/>
                  </a:cubicBezTo>
                  <a:lnTo>
                    <a:pt x="137922" y="10311"/>
                  </a:lnTo>
                  <a:lnTo>
                    <a:pt x="138208" y="10692"/>
                  </a:lnTo>
                  <a:cubicBezTo>
                    <a:pt x="138208" y="10692"/>
                    <a:pt x="138208" y="10692"/>
                    <a:pt x="138208" y="10692"/>
                  </a:cubicBezTo>
                  <a:lnTo>
                    <a:pt x="137922" y="10311"/>
                  </a:lnTo>
                  <a:lnTo>
                    <a:pt x="138017" y="10216"/>
                  </a:lnTo>
                  <a:cubicBezTo>
                    <a:pt x="138017" y="10216"/>
                    <a:pt x="138017" y="10216"/>
                    <a:pt x="137922" y="10311"/>
                  </a:cubicBezTo>
                  <a:cubicBezTo>
                    <a:pt x="100108" y="48982"/>
                    <a:pt x="95726" y="105085"/>
                    <a:pt x="119634" y="150710"/>
                  </a:cubicBezTo>
                  <a:cubicBezTo>
                    <a:pt x="119348" y="151281"/>
                    <a:pt x="119063" y="151948"/>
                    <a:pt x="118682" y="152615"/>
                  </a:cubicBezTo>
                  <a:cubicBezTo>
                    <a:pt x="52769" y="155377"/>
                    <a:pt x="0" y="209574"/>
                    <a:pt x="0" y="276249"/>
                  </a:cubicBezTo>
                  <a:cubicBezTo>
                    <a:pt x="0" y="276249"/>
                    <a:pt x="0" y="276344"/>
                    <a:pt x="0" y="276344"/>
                  </a:cubicBezTo>
                  <a:lnTo>
                    <a:pt x="0" y="276249"/>
                  </a:lnTo>
                  <a:lnTo>
                    <a:pt x="476" y="276249"/>
                  </a:lnTo>
                  <a:cubicBezTo>
                    <a:pt x="476" y="276249"/>
                    <a:pt x="476" y="276249"/>
                    <a:pt x="476" y="276249"/>
                  </a:cubicBezTo>
                  <a:lnTo>
                    <a:pt x="0" y="276249"/>
                  </a:lnTo>
                  <a:lnTo>
                    <a:pt x="0" y="280916"/>
                  </a:lnTo>
                  <a:cubicBezTo>
                    <a:pt x="0" y="280916"/>
                    <a:pt x="0" y="280916"/>
                    <a:pt x="0" y="281012"/>
                  </a:cubicBezTo>
                  <a:cubicBezTo>
                    <a:pt x="0" y="281107"/>
                    <a:pt x="0" y="281012"/>
                    <a:pt x="0" y="281107"/>
                  </a:cubicBezTo>
                  <a:lnTo>
                    <a:pt x="0" y="281107"/>
                  </a:lnTo>
                  <a:lnTo>
                    <a:pt x="0" y="281107"/>
                  </a:lnTo>
                  <a:cubicBezTo>
                    <a:pt x="95" y="294251"/>
                    <a:pt x="10668" y="304824"/>
                    <a:pt x="23813" y="304824"/>
                  </a:cubicBezTo>
                  <a:cubicBezTo>
                    <a:pt x="36957" y="304824"/>
                    <a:pt x="47530" y="294251"/>
                    <a:pt x="47625" y="281107"/>
                  </a:cubicBezTo>
                  <a:lnTo>
                    <a:pt x="47625" y="281107"/>
                  </a:lnTo>
                  <a:lnTo>
                    <a:pt x="47720" y="276249"/>
                  </a:lnTo>
                  <a:lnTo>
                    <a:pt x="47149" y="276249"/>
                  </a:lnTo>
                  <a:cubicBezTo>
                    <a:pt x="47149" y="276249"/>
                    <a:pt x="47149" y="276249"/>
                    <a:pt x="47149" y="276249"/>
                  </a:cubicBezTo>
                  <a:lnTo>
                    <a:pt x="47720" y="276249"/>
                  </a:lnTo>
                  <a:cubicBezTo>
                    <a:pt x="47720" y="240721"/>
                    <a:pt x="72200" y="210907"/>
                    <a:pt x="105156" y="202526"/>
                  </a:cubicBezTo>
                  <a:cubicBezTo>
                    <a:pt x="104966" y="204907"/>
                    <a:pt x="104775" y="207193"/>
                    <a:pt x="104775" y="209574"/>
                  </a:cubicBezTo>
                  <a:cubicBezTo>
                    <a:pt x="104775" y="261580"/>
                    <a:pt x="137065" y="306158"/>
                    <a:pt x="182690" y="324446"/>
                  </a:cubicBezTo>
                  <a:cubicBezTo>
                    <a:pt x="168688" y="341495"/>
                    <a:pt x="147542" y="352449"/>
                    <a:pt x="123825" y="352449"/>
                  </a:cubicBezTo>
                  <a:lnTo>
                    <a:pt x="118872" y="352449"/>
                  </a:lnTo>
                  <a:lnTo>
                    <a:pt x="118872" y="352449"/>
                  </a:lnTo>
                  <a:cubicBezTo>
                    <a:pt x="105823" y="352544"/>
                    <a:pt x="95250" y="363212"/>
                    <a:pt x="95250" y="376262"/>
                  </a:cubicBezTo>
                  <a:cubicBezTo>
                    <a:pt x="95250" y="389311"/>
                    <a:pt x="105823" y="399979"/>
                    <a:pt x="118872" y="400074"/>
                  </a:cubicBezTo>
                  <a:lnTo>
                    <a:pt x="118872" y="400074"/>
                  </a:lnTo>
                  <a:lnTo>
                    <a:pt x="124206" y="400074"/>
                  </a:lnTo>
                  <a:lnTo>
                    <a:pt x="124206" y="400074"/>
                  </a:lnTo>
                  <a:cubicBezTo>
                    <a:pt x="168212" y="399979"/>
                    <a:pt x="206693" y="376738"/>
                    <a:pt x="228600" y="342067"/>
                  </a:cubicBezTo>
                  <a:cubicBezTo>
                    <a:pt x="250412" y="376833"/>
                    <a:pt x="288989" y="399979"/>
                    <a:pt x="332994" y="400074"/>
                  </a:cubicBezTo>
                  <a:lnTo>
                    <a:pt x="332994" y="400074"/>
                  </a:lnTo>
                  <a:lnTo>
                    <a:pt x="338328" y="400074"/>
                  </a:lnTo>
                  <a:lnTo>
                    <a:pt x="338328" y="400074"/>
                  </a:lnTo>
                  <a:cubicBezTo>
                    <a:pt x="351377" y="399979"/>
                    <a:pt x="361950" y="389406"/>
                    <a:pt x="361950" y="376262"/>
                  </a:cubicBezTo>
                  <a:cubicBezTo>
                    <a:pt x="361950" y="363117"/>
                    <a:pt x="351377" y="352544"/>
                    <a:pt x="338328" y="352449"/>
                  </a:cubicBezTo>
                  <a:lnTo>
                    <a:pt x="338328" y="352449"/>
                  </a:lnTo>
                  <a:lnTo>
                    <a:pt x="333375" y="352449"/>
                  </a:lnTo>
                  <a:cubicBezTo>
                    <a:pt x="309658" y="352449"/>
                    <a:pt x="288512" y="341495"/>
                    <a:pt x="274511" y="324446"/>
                  </a:cubicBezTo>
                  <a:cubicBezTo>
                    <a:pt x="320135" y="306158"/>
                    <a:pt x="352425" y="261580"/>
                    <a:pt x="352425" y="209574"/>
                  </a:cubicBezTo>
                  <a:cubicBezTo>
                    <a:pt x="352425" y="207193"/>
                    <a:pt x="352235" y="204907"/>
                    <a:pt x="352044" y="202526"/>
                  </a:cubicBezTo>
                  <a:cubicBezTo>
                    <a:pt x="385000" y="210907"/>
                    <a:pt x="409480" y="240721"/>
                    <a:pt x="409480" y="276249"/>
                  </a:cubicBezTo>
                  <a:lnTo>
                    <a:pt x="410051" y="276249"/>
                  </a:lnTo>
                  <a:cubicBezTo>
                    <a:pt x="410051" y="276249"/>
                    <a:pt x="410051" y="276249"/>
                    <a:pt x="410051" y="276249"/>
                  </a:cubicBezTo>
                  <a:lnTo>
                    <a:pt x="409480" y="276249"/>
                  </a:lnTo>
                  <a:lnTo>
                    <a:pt x="409575" y="281107"/>
                  </a:lnTo>
                  <a:lnTo>
                    <a:pt x="409575" y="281107"/>
                  </a:lnTo>
                  <a:cubicBezTo>
                    <a:pt x="409670" y="294251"/>
                    <a:pt x="420243" y="304824"/>
                    <a:pt x="433388" y="304824"/>
                  </a:cubicBezTo>
                  <a:cubicBezTo>
                    <a:pt x="446532" y="304824"/>
                    <a:pt x="457105" y="294251"/>
                    <a:pt x="457200" y="281107"/>
                  </a:cubicBezTo>
                  <a:lnTo>
                    <a:pt x="457200" y="281107"/>
                  </a:lnTo>
                  <a:lnTo>
                    <a:pt x="457200" y="281107"/>
                  </a:lnTo>
                  <a:cubicBezTo>
                    <a:pt x="457200" y="281012"/>
                    <a:pt x="457200" y="281012"/>
                    <a:pt x="457200" y="280916"/>
                  </a:cubicBezTo>
                  <a:cubicBezTo>
                    <a:pt x="457200" y="281012"/>
                    <a:pt x="457200" y="281012"/>
                    <a:pt x="457200" y="280916"/>
                  </a:cubicBezTo>
                  <a:close/>
                  <a:moveTo>
                    <a:pt x="228600" y="123849"/>
                  </a:moveTo>
                  <a:cubicBezTo>
                    <a:pt x="250127" y="123849"/>
                    <a:pt x="269843" y="131945"/>
                    <a:pt x="284893" y="145090"/>
                  </a:cubicBezTo>
                  <a:cubicBezTo>
                    <a:pt x="283750" y="146423"/>
                    <a:pt x="282607" y="147757"/>
                    <a:pt x="281369" y="149090"/>
                  </a:cubicBezTo>
                  <a:cubicBezTo>
                    <a:pt x="266795" y="163949"/>
                    <a:pt x="247745" y="171474"/>
                    <a:pt x="228600" y="171474"/>
                  </a:cubicBezTo>
                  <a:cubicBezTo>
                    <a:pt x="209550" y="171474"/>
                    <a:pt x="190405" y="163949"/>
                    <a:pt x="175927" y="149090"/>
                  </a:cubicBezTo>
                  <a:cubicBezTo>
                    <a:pt x="174689" y="147757"/>
                    <a:pt x="173546" y="146423"/>
                    <a:pt x="172307" y="145090"/>
                  </a:cubicBezTo>
                  <a:cubicBezTo>
                    <a:pt x="187452" y="131850"/>
                    <a:pt x="207074" y="123849"/>
                    <a:pt x="228600" y="123849"/>
                  </a:cubicBezTo>
                  <a:close/>
                  <a:moveTo>
                    <a:pt x="142875" y="209574"/>
                  </a:moveTo>
                  <a:cubicBezTo>
                    <a:pt x="142875" y="207288"/>
                    <a:pt x="143066" y="205002"/>
                    <a:pt x="143256" y="202716"/>
                  </a:cubicBezTo>
                  <a:cubicBezTo>
                    <a:pt x="175831" y="211289"/>
                    <a:pt x="199930" y="241006"/>
                    <a:pt x="199930" y="276249"/>
                  </a:cubicBezTo>
                  <a:cubicBezTo>
                    <a:pt x="199930" y="280916"/>
                    <a:pt x="199454" y="285393"/>
                    <a:pt x="198692" y="289775"/>
                  </a:cubicBezTo>
                  <a:cubicBezTo>
                    <a:pt x="166116" y="277583"/>
                    <a:pt x="142875" y="246341"/>
                    <a:pt x="142875" y="209574"/>
                  </a:cubicBezTo>
                  <a:close/>
                  <a:moveTo>
                    <a:pt x="258509" y="289775"/>
                  </a:moveTo>
                  <a:cubicBezTo>
                    <a:pt x="257747" y="285393"/>
                    <a:pt x="257270" y="280821"/>
                    <a:pt x="257270" y="276249"/>
                  </a:cubicBezTo>
                  <a:cubicBezTo>
                    <a:pt x="257270" y="241006"/>
                    <a:pt x="281369" y="211384"/>
                    <a:pt x="313944" y="202716"/>
                  </a:cubicBezTo>
                  <a:cubicBezTo>
                    <a:pt x="314135" y="205002"/>
                    <a:pt x="314325" y="207288"/>
                    <a:pt x="314325" y="209574"/>
                  </a:cubicBezTo>
                  <a:cubicBezTo>
                    <a:pt x="314325" y="246341"/>
                    <a:pt x="291084" y="277583"/>
                    <a:pt x="258509" y="2897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4" name="Google Shape;334;p26"/>
          <p:cNvGrpSpPr/>
          <p:nvPr/>
        </p:nvGrpSpPr>
        <p:grpSpPr>
          <a:xfrm>
            <a:off x="3784242" y="1547202"/>
            <a:ext cx="293396" cy="293396"/>
            <a:chOff x="485375" y="2696525"/>
            <a:chExt cx="477300" cy="477300"/>
          </a:xfrm>
        </p:grpSpPr>
        <p:sp>
          <p:nvSpPr>
            <p:cNvPr id="335" name="Google Shape;335;p26"/>
            <p:cNvSpPr/>
            <p:nvPr/>
          </p:nvSpPr>
          <p:spPr>
            <a:xfrm>
              <a:off x="485375" y="2696525"/>
              <a:ext cx="477300" cy="477300"/>
            </a:xfrm>
            <a:prstGeom prst="ellipse">
              <a:avLst/>
            </a:prstGeom>
            <a:solidFill>
              <a:srgbClr val="CC4125"/>
            </a:solidFill>
            <a:ln>
              <a:noFill/>
            </a:ln>
            <a:effectLst>
              <a:outerShdw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573141" y="2803155"/>
              <a:ext cx="301752" cy="264048"/>
            </a:xfrm>
            <a:custGeom>
              <a:avLst/>
              <a:gdLst/>
              <a:ahLst/>
              <a:cxnLst/>
              <a:rect l="l" t="t" r="r" b="b"/>
              <a:pathLst>
                <a:path w="457200" h="400073" extrusionOk="0">
                  <a:moveTo>
                    <a:pt x="457200" y="280916"/>
                  </a:moveTo>
                  <a:lnTo>
                    <a:pt x="457200" y="276249"/>
                  </a:lnTo>
                  <a:lnTo>
                    <a:pt x="456724" y="276249"/>
                  </a:lnTo>
                  <a:cubicBezTo>
                    <a:pt x="456724" y="276249"/>
                    <a:pt x="456724" y="276249"/>
                    <a:pt x="456724" y="276249"/>
                  </a:cubicBezTo>
                  <a:lnTo>
                    <a:pt x="457200" y="276249"/>
                  </a:lnTo>
                  <a:lnTo>
                    <a:pt x="457200" y="276344"/>
                  </a:lnTo>
                  <a:cubicBezTo>
                    <a:pt x="457200" y="276344"/>
                    <a:pt x="457200" y="276249"/>
                    <a:pt x="457200" y="276249"/>
                  </a:cubicBezTo>
                  <a:cubicBezTo>
                    <a:pt x="457200" y="209574"/>
                    <a:pt x="404432" y="155377"/>
                    <a:pt x="338423" y="152710"/>
                  </a:cubicBezTo>
                  <a:cubicBezTo>
                    <a:pt x="338138" y="152138"/>
                    <a:pt x="337852" y="151472"/>
                    <a:pt x="337566" y="150900"/>
                  </a:cubicBezTo>
                  <a:cubicBezTo>
                    <a:pt x="361474" y="105371"/>
                    <a:pt x="357092" y="49363"/>
                    <a:pt x="319469" y="10692"/>
                  </a:cubicBezTo>
                  <a:lnTo>
                    <a:pt x="319469" y="10692"/>
                  </a:lnTo>
                  <a:lnTo>
                    <a:pt x="315754" y="6882"/>
                  </a:lnTo>
                  <a:lnTo>
                    <a:pt x="315754" y="6882"/>
                  </a:lnTo>
                  <a:cubicBezTo>
                    <a:pt x="306610" y="-2262"/>
                    <a:pt x="291941" y="-2262"/>
                    <a:pt x="282893" y="6977"/>
                  </a:cubicBezTo>
                  <a:cubicBezTo>
                    <a:pt x="273844" y="16216"/>
                    <a:pt x="273844" y="31171"/>
                    <a:pt x="282797" y="40505"/>
                  </a:cubicBezTo>
                  <a:lnTo>
                    <a:pt x="282797" y="40505"/>
                  </a:lnTo>
                  <a:lnTo>
                    <a:pt x="286226" y="44029"/>
                  </a:lnTo>
                  <a:cubicBezTo>
                    <a:pt x="300419" y="58507"/>
                    <a:pt x="305657" y="76891"/>
                    <a:pt x="304800" y="95274"/>
                  </a:cubicBezTo>
                  <a:cubicBezTo>
                    <a:pt x="304514" y="100418"/>
                    <a:pt x="303848" y="105466"/>
                    <a:pt x="302609" y="110514"/>
                  </a:cubicBezTo>
                  <a:cubicBezTo>
                    <a:pt x="281940" y="95083"/>
                    <a:pt x="256413" y="85749"/>
                    <a:pt x="228600" y="85749"/>
                  </a:cubicBezTo>
                  <a:cubicBezTo>
                    <a:pt x="200882" y="85749"/>
                    <a:pt x="175260" y="95083"/>
                    <a:pt x="154591" y="110514"/>
                  </a:cubicBezTo>
                  <a:cubicBezTo>
                    <a:pt x="153353" y="105466"/>
                    <a:pt x="152686" y="100418"/>
                    <a:pt x="152400" y="95274"/>
                  </a:cubicBezTo>
                  <a:cubicBezTo>
                    <a:pt x="151543" y="76891"/>
                    <a:pt x="156781" y="58603"/>
                    <a:pt x="170974" y="44125"/>
                  </a:cubicBezTo>
                  <a:lnTo>
                    <a:pt x="170593" y="43744"/>
                  </a:lnTo>
                  <a:cubicBezTo>
                    <a:pt x="170593" y="43744"/>
                    <a:pt x="170593" y="43744"/>
                    <a:pt x="170593" y="43744"/>
                  </a:cubicBezTo>
                  <a:lnTo>
                    <a:pt x="170974" y="44125"/>
                  </a:lnTo>
                  <a:lnTo>
                    <a:pt x="174308" y="40601"/>
                  </a:lnTo>
                  <a:lnTo>
                    <a:pt x="174308" y="40601"/>
                  </a:lnTo>
                  <a:cubicBezTo>
                    <a:pt x="183356" y="31266"/>
                    <a:pt x="183356" y="16312"/>
                    <a:pt x="174212" y="6977"/>
                  </a:cubicBezTo>
                  <a:cubicBezTo>
                    <a:pt x="165164" y="-2262"/>
                    <a:pt x="150400" y="-2357"/>
                    <a:pt x="141256" y="6882"/>
                  </a:cubicBezTo>
                  <a:lnTo>
                    <a:pt x="141256" y="6882"/>
                  </a:lnTo>
                  <a:cubicBezTo>
                    <a:pt x="141256" y="6882"/>
                    <a:pt x="141256" y="6882"/>
                    <a:pt x="141161" y="6882"/>
                  </a:cubicBezTo>
                  <a:cubicBezTo>
                    <a:pt x="141161" y="6882"/>
                    <a:pt x="141161" y="6882"/>
                    <a:pt x="141161" y="6977"/>
                  </a:cubicBezTo>
                  <a:lnTo>
                    <a:pt x="137922" y="10311"/>
                  </a:lnTo>
                  <a:lnTo>
                    <a:pt x="138208" y="10692"/>
                  </a:lnTo>
                  <a:cubicBezTo>
                    <a:pt x="138208" y="10692"/>
                    <a:pt x="138208" y="10692"/>
                    <a:pt x="138208" y="10692"/>
                  </a:cubicBezTo>
                  <a:lnTo>
                    <a:pt x="137922" y="10311"/>
                  </a:lnTo>
                  <a:lnTo>
                    <a:pt x="138017" y="10216"/>
                  </a:lnTo>
                  <a:cubicBezTo>
                    <a:pt x="138017" y="10216"/>
                    <a:pt x="138017" y="10216"/>
                    <a:pt x="137922" y="10311"/>
                  </a:cubicBezTo>
                  <a:cubicBezTo>
                    <a:pt x="100108" y="48982"/>
                    <a:pt x="95726" y="105085"/>
                    <a:pt x="119634" y="150710"/>
                  </a:cubicBezTo>
                  <a:cubicBezTo>
                    <a:pt x="119348" y="151281"/>
                    <a:pt x="119063" y="151948"/>
                    <a:pt x="118682" y="152615"/>
                  </a:cubicBezTo>
                  <a:cubicBezTo>
                    <a:pt x="52769" y="155377"/>
                    <a:pt x="0" y="209574"/>
                    <a:pt x="0" y="276249"/>
                  </a:cubicBezTo>
                  <a:cubicBezTo>
                    <a:pt x="0" y="276249"/>
                    <a:pt x="0" y="276344"/>
                    <a:pt x="0" y="276344"/>
                  </a:cubicBezTo>
                  <a:lnTo>
                    <a:pt x="0" y="276249"/>
                  </a:lnTo>
                  <a:lnTo>
                    <a:pt x="476" y="276249"/>
                  </a:lnTo>
                  <a:cubicBezTo>
                    <a:pt x="476" y="276249"/>
                    <a:pt x="476" y="276249"/>
                    <a:pt x="476" y="276249"/>
                  </a:cubicBezTo>
                  <a:lnTo>
                    <a:pt x="0" y="276249"/>
                  </a:lnTo>
                  <a:lnTo>
                    <a:pt x="0" y="280916"/>
                  </a:lnTo>
                  <a:cubicBezTo>
                    <a:pt x="0" y="280916"/>
                    <a:pt x="0" y="280916"/>
                    <a:pt x="0" y="281012"/>
                  </a:cubicBezTo>
                  <a:cubicBezTo>
                    <a:pt x="0" y="281107"/>
                    <a:pt x="0" y="281012"/>
                    <a:pt x="0" y="281107"/>
                  </a:cubicBezTo>
                  <a:lnTo>
                    <a:pt x="0" y="281107"/>
                  </a:lnTo>
                  <a:lnTo>
                    <a:pt x="0" y="281107"/>
                  </a:lnTo>
                  <a:cubicBezTo>
                    <a:pt x="95" y="294251"/>
                    <a:pt x="10668" y="304824"/>
                    <a:pt x="23813" y="304824"/>
                  </a:cubicBezTo>
                  <a:cubicBezTo>
                    <a:pt x="36957" y="304824"/>
                    <a:pt x="47530" y="294251"/>
                    <a:pt x="47625" y="281107"/>
                  </a:cubicBezTo>
                  <a:lnTo>
                    <a:pt x="47625" y="281107"/>
                  </a:lnTo>
                  <a:lnTo>
                    <a:pt x="47720" y="276249"/>
                  </a:lnTo>
                  <a:lnTo>
                    <a:pt x="47149" y="276249"/>
                  </a:lnTo>
                  <a:cubicBezTo>
                    <a:pt x="47149" y="276249"/>
                    <a:pt x="47149" y="276249"/>
                    <a:pt x="47149" y="276249"/>
                  </a:cubicBezTo>
                  <a:lnTo>
                    <a:pt x="47720" y="276249"/>
                  </a:lnTo>
                  <a:cubicBezTo>
                    <a:pt x="47720" y="240721"/>
                    <a:pt x="72200" y="210907"/>
                    <a:pt x="105156" y="202526"/>
                  </a:cubicBezTo>
                  <a:cubicBezTo>
                    <a:pt x="104966" y="204907"/>
                    <a:pt x="104775" y="207193"/>
                    <a:pt x="104775" y="209574"/>
                  </a:cubicBezTo>
                  <a:cubicBezTo>
                    <a:pt x="104775" y="261580"/>
                    <a:pt x="137065" y="306158"/>
                    <a:pt x="182690" y="324446"/>
                  </a:cubicBezTo>
                  <a:cubicBezTo>
                    <a:pt x="168688" y="341495"/>
                    <a:pt x="147542" y="352449"/>
                    <a:pt x="123825" y="352449"/>
                  </a:cubicBezTo>
                  <a:lnTo>
                    <a:pt x="118872" y="352449"/>
                  </a:lnTo>
                  <a:lnTo>
                    <a:pt x="118872" y="352449"/>
                  </a:lnTo>
                  <a:cubicBezTo>
                    <a:pt x="105823" y="352544"/>
                    <a:pt x="95250" y="363212"/>
                    <a:pt x="95250" y="376262"/>
                  </a:cubicBezTo>
                  <a:cubicBezTo>
                    <a:pt x="95250" y="389311"/>
                    <a:pt x="105823" y="399979"/>
                    <a:pt x="118872" y="400074"/>
                  </a:cubicBezTo>
                  <a:lnTo>
                    <a:pt x="118872" y="400074"/>
                  </a:lnTo>
                  <a:lnTo>
                    <a:pt x="124206" y="400074"/>
                  </a:lnTo>
                  <a:lnTo>
                    <a:pt x="124206" y="400074"/>
                  </a:lnTo>
                  <a:cubicBezTo>
                    <a:pt x="168212" y="399979"/>
                    <a:pt x="206693" y="376738"/>
                    <a:pt x="228600" y="342067"/>
                  </a:cubicBezTo>
                  <a:cubicBezTo>
                    <a:pt x="250412" y="376833"/>
                    <a:pt x="288989" y="399979"/>
                    <a:pt x="332994" y="400074"/>
                  </a:cubicBezTo>
                  <a:lnTo>
                    <a:pt x="332994" y="400074"/>
                  </a:lnTo>
                  <a:lnTo>
                    <a:pt x="338328" y="400074"/>
                  </a:lnTo>
                  <a:lnTo>
                    <a:pt x="338328" y="400074"/>
                  </a:lnTo>
                  <a:cubicBezTo>
                    <a:pt x="351377" y="399979"/>
                    <a:pt x="361950" y="389406"/>
                    <a:pt x="361950" y="376262"/>
                  </a:cubicBezTo>
                  <a:cubicBezTo>
                    <a:pt x="361950" y="363117"/>
                    <a:pt x="351377" y="352544"/>
                    <a:pt x="338328" y="352449"/>
                  </a:cubicBezTo>
                  <a:lnTo>
                    <a:pt x="338328" y="352449"/>
                  </a:lnTo>
                  <a:lnTo>
                    <a:pt x="333375" y="352449"/>
                  </a:lnTo>
                  <a:cubicBezTo>
                    <a:pt x="309658" y="352449"/>
                    <a:pt x="288512" y="341495"/>
                    <a:pt x="274511" y="324446"/>
                  </a:cubicBezTo>
                  <a:cubicBezTo>
                    <a:pt x="320135" y="306158"/>
                    <a:pt x="352425" y="261580"/>
                    <a:pt x="352425" y="209574"/>
                  </a:cubicBezTo>
                  <a:cubicBezTo>
                    <a:pt x="352425" y="207193"/>
                    <a:pt x="352235" y="204907"/>
                    <a:pt x="352044" y="202526"/>
                  </a:cubicBezTo>
                  <a:cubicBezTo>
                    <a:pt x="385000" y="210907"/>
                    <a:pt x="409480" y="240721"/>
                    <a:pt x="409480" y="276249"/>
                  </a:cubicBezTo>
                  <a:lnTo>
                    <a:pt x="410051" y="276249"/>
                  </a:lnTo>
                  <a:cubicBezTo>
                    <a:pt x="410051" y="276249"/>
                    <a:pt x="410051" y="276249"/>
                    <a:pt x="410051" y="276249"/>
                  </a:cubicBezTo>
                  <a:lnTo>
                    <a:pt x="409480" y="276249"/>
                  </a:lnTo>
                  <a:lnTo>
                    <a:pt x="409575" y="281107"/>
                  </a:lnTo>
                  <a:lnTo>
                    <a:pt x="409575" y="281107"/>
                  </a:lnTo>
                  <a:cubicBezTo>
                    <a:pt x="409670" y="294251"/>
                    <a:pt x="420243" y="304824"/>
                    <a:pt x="433388" y="304824"/>
                  </a:cubicBezTo>
                  <a:cubicBezTo>
                    <a:pt x="446532" y="304824"/>
                    <a:pt x="457105" y="294251"/>
                    <a:pt x="457200" y="281107"/>
                  </a:cubicBezTo>
                  <a:lnTo>
                    <a:pt x="457200" y="281107"/>
                  </a:lnTo>
                  <a:lnTo>
                    <a:pt x="457200" y="281107"/>
                  </a:lnTo>
                  <a:cubicBezTo>
                    <a:pt x="457200" y="281012"/>
                    <a:pt x="457200" y="281012"/>
                    <a:pt x="457200" y="280916"/>
                  </a:cubicBezTo>
                  <a:cubicBezTo>
                    <a:pt x="457200" y="281012"/>
                    <a:pt x="457200" y="281012"/>
                    <a:pt x="457200" y="280916"/>
                  </a:cubicBezTo>
                  <a:close/>
                  <a:moveTo>
                    <a:pt x="228600" y="123849"/>
                  </a:moveTo>
                  <a:cubicBezTo>
                    <a:pt x="250127" y="123849"/>
                    <a:pt x="269843" y="131945"/>
                    <a:pt x="284893" y="145090"/>
                  </a:cubicBezTo>
                  <a:cubicBezTo>
                    <a:pt x="283750" y="146423"/>
                    <a:pt x="282607" y="147757"/>
                    <a:pt x="281369" y="149090"/>
                  </a:cubicBezTo>
                  <a:cubicBezTo>
                    <a:pt x="266795" y="163949"/>
                    <a:pt x="247745" y="171474"/>
                    <a:pt x="228600" y="171474"/>
                  </a:cubicBezTo>
                  <a:cubicBezTo>
                    <a:pt x="209550" y="171474"/>
                    <a:pt x="190405" y="163949"/>
                    <a:pt x="175927" y="149090"/>
                  </a:cubicBezTo>
                  <a:cubicBezTo>
                    <a:pt x="174689" y="147757"/>
                    <a:pt x="173546" y="146423"/>
                    <a:pt x="172307" y="145090"/>
                  </a:cubicBezTo>
                  <a:cubicBezTo>
                    <a:pt x="187452" y="131850"/>
                    <a:pt x="207074" y="123849"/>
                    <a:pt x="228600" y="123849"/>
                  </a:cubicBezTo>
                  <a:close/>
                  <a:moveTo>
                    <a:pt x="142875" y="209574"/>
                  </a:moveTo>
                  <a:cubicBezTo>
                    <a:pt x="142875" y="207288"/>
                    <a:pt x="143066" y="205002"/>
                    <a:pt x="143256" y="202716"/>
                  </a:cubicBezTo>
                  <a:cubicBezTo>
                    <a:pt x="175831" y="211289"/>
                    <a:pt x="199930" y="241006"/>
                    <a:pt x="199930" y="276249"/>
                  </a:cubicBezTo>
                  <a:cubicBezTo>
                    <a:pt x="199930" y="280916"/>
                    <a:pt x="199454" y="285393"/>
                    <a:pt x="198692" y="289775"/>
                  </a:cubicBezTo>
                  <a:cubicBezTo>
                    <a:pt x="166116" y="277583"/>
                    <a:pt x="142875" y="246341"/>
                    <a:pt x="142875" y="209574"/>
                  </a:cubicBezTo>
                  <a:close/>
                  <a:moveTo>
                    <a:pt x="258509" y="289775"/>
                  </a:moveTo>
                  <a:cubicBezTo>
                    <a:pt x="257747" y="285393"/>
                    <a:pt x="257270" y="280821"/>
                    <a:pt x="257270" y="276249"/>
                  </a:cubicBezTo>
                  <a:cubicBezTo>
                    <a:pt x="257270" y="241006"/>
                    <a:pt x="281369" y="211384"/>
                    <a:pt x="313944" y="202716"/>
                  </a:cubicBezTo>
                  <a:cubicBezTo>
                    <a:pt x="314135" y="205002"/>
                    <a:pt x="314325" y="207288"/>
                    <a:pt x="314325" y="209574"/>
                  </a:cubicBezTo>
                  <a:cubicBezTo>
                    <a:pt x="314325" y="246341"/>
                    <a:pt x="291084" y="277583"/>
                    <a:pt x="258509" y="2897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26"/>
          <p:cNvGrpSpPr/>
          <p:nvPr/>
        </p:nvGrpSpPr>
        <p:grpSpPr>
          <a:xfrm>
            <a:off x="6606713" y="3926145"/>
            <a:ext cx="293396" cy="293396"/>
            <a:chOff x="485375" y="2696525"/>
            <a:chExt cx="477300" cy="477300"/>
          </a:xfrm>
        </p:grpSpPr>
        <p:sp>
          <p:nvSpPr>
            <p:cNvPr id="338" name="Google Shape;338;p26"/>
            <p:cNvSpPr/>
            <p:nvPr/>
          </p:nvSpPr>
          <p:spPr>
            <a:xfrm>
              <a:off x="485375" y="2696525"/>
              <a:ext cx="477300" cy="477300"/>
            </a:xfrm>
            <a:prstGeom prst="ellipse">
              <a:avLst/>
            </a:prstGeom>
            <a:solidFill>
              <a:srgbClr val="CC4125"/>
            </a:solidFill>
            <a:ln>
              <a:noFill/>
            </a:ln>
            <a:effectLst>
              <a:outerShdw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573141" y="2803155"/>
              <a:ext cx="301752" cy="264048"/>
            </a:xfrm>
            <a:custGeom>
              <a:avLst/>
              <a:gdLst/>
              <a:ahLst/>
              <a:cxnLst/>
              <a:rect l="l" t="t" r="r" b="b"/>
              <a:pathLst>
                <a:path w="457200" h="400073" extrusionOk="0">
                  <a:moveTo>
                    <a:pt x="457200" y="280916"/>
                  </a:moveTo>
                  <a:lnTo>
                    <a:pt x="457200" y="276249"/>
                  </a:lnTo>
                  <a:lnTo>
                    <a:pt x="456724" y="276249"/>
                  </a:lnTo>
                  <a:cubicBezTo>
                    <a:pt x="456724" y="276249"/>
                    <a:pt x="456724" y="276249"/>
                    <a:pt x="456724" y="276249"/>
                  </a:cubicBezTo>
                  <a:lnTo>
                    <a:pt x="457200" y="276249"/>
                  </a:lnTo>
                  <a:lnTo>
                    <a:pt x="457200" y="276344"/>
                  </a:lnTo>
                  <a:cubicBezTo>
                    <a:pt x="457200" y="276344"/>
                    <a:pt x="457200" y="276249"/>
                    <a:pt x="457200" y="276249"/>
                  </a:cubicBezTo>
                  <a:cubicBezTo>
                    <a:pt x="457200" y="209574"/>
                    <a:pt x="404432" y="155377"/>
                    <a:pt x="338423" y="152710"/>
                  </a:cubicBezTo>
                  <a:cubicBezTo>
                    <a:pt x="338138" y="152138"/>
                    <a:pt x="337852" y="151472"/>
                    <a:pt x="337566" y="150900"/>
                  </a:cubicBezTo>
                  <a:cubicBezTo>
                    <a:pt x="361474" y="105371"/>
                    <a:pt x="357092" y="49363"/>
                    <a:pt x="319469" y="10692"/>
                  </a:cubicBezTo>
                  <a:lnTo>
                    <a:pt x="319469" y="10692"/>
                  </a:lnTo>
                  <a:lnTo>
                    <a:pt x="315754" y="6882"/>
                  </a:lnTo>
                  <a:lnTo>
                    <a:pt x="315754" y="6882"/>
                  </a:lnTo>
                  <a:cubicBezTo>
                    <a:pt x="306610" y="-2262"/>
                    <a:pt x="291941" y="-2262"/>
                    <a:pt x="282893" y="6977"/>
                  </a:cubicBezTo>
                  <a:cubicBezTo>
                    <a:pt x="273844" y="16216"/>
                    <a:pt x="273844" y="31171"/>
                    <a:pt x="282797" y="40505"/>
                  </a:cubicBezTo>
                  <a:lnTo>
                    <a:pt x="282797" y="40505"/>
                  </a:lnTo>
                  <a:lnTo>
                    <a:pt x="286226" y="44029"/>
                  </a:lnTo>
                  <a:cubicBezTo>
                    <a:pt x="300419" y="58507"/>
                    <a:pt x="305657" y="76891"/>
                    <a:pt x="304800" y="95274"/>
                  </a:cubicBezTo>
                  <a:cubicBezTo>
                    <a:pt x="304514" y="100418"/>
                    <a:pt x="303848" y="105466"/>
                    <a:pt x="302609" y="110514"/>
                  </a:cubicBezTo>
                  <a:cubicBezTo>
                    <a:pt x="281940" y="95083"/>
                    <a:pt x="256413" y="85749"/>
                    <a:pt x="228600" y="85749"/>
                  </a:cubicBezTo>
                  <a:cubicBezTo>
                    <a:pt x="200882" y="85749"/>
                    <a:pt x="175260" y="95083"/>
                    <a:pt x="154591" y="110514"/>
                  </a:cubicBezTo>
                  <a:cubicBezTo>
                    <a:pt x="153353" y="105466"/>
                    <a:pt x="152686" y="100418"/>
                    <a:pt x="152400" y="95274"/>
                  </a:cubicBezTo>
                  <a:cubicBezTo>
                    <a:pt x="151543" y="76891"/>
                    <a:pt x="156781" y="58603"/>
                    <a:pt x="170974" y="44125"/>
                  </a:cubicBezTo>
                  <a:lnTo>
                    <a:pt x="170593" y="43744"/>
                  </a:lnTo>
                  <a:cubicBezTo>
                    <a:pt x="170593" y="43744"/>
                    <a:pt x="170593" y="43744"/>
                    <a:pt x="170593" y="43744"/>
                  </a:cubicBezTo>
                  <a:lnTo>
                    <a:pt x="170974" y="44125"/>
                  </a:lnTo>
                  <a:lnTo>
                    <a:pt x="174308" y="40601"/>
                  </a:lnTo>
                  <a:lnTo>
                    <a:pt x="174308" y="40601"/>
                  </a:lnTo>
                  <a:cubicBezTo>
                    <a:pt x="183356" y="31266"/>
                    <a:pt x="183356" y="16312"/>
                    <a:pt x="174212" y="6977"/>
                  </a:cubicBezTo>
                  <a:cubicBezTo>
                    <a:pt x="165164" y="-2262"/>
                    <a:pt x="150400" y="-2357"/>
                    <a:pt x="141256" y="6882"/>
                  </a:cubicBezTo>
                  <a:lnTo>
                    <a:pt x="141256" y="6882"/>
                  </a:lnTo>
                  <a:cubicBezTo>
                    <a:pt x="141256" y="6882"/>
                    <a:pt x="141256" y="6882"/>
                    <a:pt x="141161" y="6882"/>
                  </a:cubicBezTo>
                  <a:cubicBezTo>
                    <a:pt x="141161" y="6882"/>
                    <a:pt x="141161" y="6882"/>
                    <a:pt x="141161" y="6977"/>
                  </a:cubicBezTo>
                  <a:lnTo>
                    <a:pt x="137922" y="10311"/>
                  </a:lnTo>
                  <a:lnTo>
                    <a:pt x="138208" y="10692"/>
                  </a:lnTo>
                  <a:cubicBezTo>
                    <a:pt x="138208" y="10692"/>
                    <a:pt x="138208" y="10692"/>
                    <a:pt x="138208" y="10692"/>
                  </a:cubicBezTo>
                  <a:lnTo>
                    <a:pt x="137922" y="10311"/>
                  </a:lnTo>
                  <a:lnTo>
                    <a:pt x="138017" y="10216"/>
                  </a:lnTo>
                  <a:cubicBezTo>
                    <a:pt x="138017" y="10216"/>
                    <a:pt x="138017" y="10216"/>
                    <a:pt x="137922" y="10311"/>
                  </a:cubicBezTo>
                  <a:cubicBezTo>
                    <a:pt x="100108" y="48982"/>
                    <a:pt x="95726" y="105085"/>
                    <a:pt x="119634" y="150710"/>
                  </a:cubicBezTo>
                  <a:cubicBezTo>
                    <a:pt x="119348" y="151281"/>
                    <a:pt x="119063" y="151948"/>
                    <a:pt x="118682" y="152615"/>
                  </a:cubicBezTo>
                  <a:cubicBezTo>
                    <a:pt x="52769" y="155377"/>
                    <a:pt x="0" y="209574"/>
                    <a:pt x="0" y="276249"/>
                  </a:cubicBezTo>
                  <a:cubicBezTo>
                    <a:pt x="0" y="276249"/>
                    <a:pt x="0" y="276344"/>
                    <a:pt x="0" y="276344"/>
                  </a:cubicBezTo>
                  <a:lnTo>
                    <a:pt x="0" y="276249"/>
                  </a:lnTo>
                  <a:lnTo>
                    <a:pt x="476" y="276249"/>
                  </a:lnTo>
                  <a:cubicBezTo>
                    <a:pt x="476" y="276249"/>
                    <a:pt x="476" y="276249"/>
                    <a:pt x="476" y="276249"/>
                  </a:cubicBezTo>
                  <a:lnTo>
                    <a:pt x="0" y="276249"/>
                  </a:lnTo>
                  <a:lnTo>
                    <a:pt x="0" y="280916"/>
                  </a:lnTo>
                  <a:cubicBezTo>
                    <a:pt x="0" y="280916"/>
                    <a:pt x="0" y="280916"/>
                    <a:pt x="0" y="281012"/>
                  </a:cubicBezTo>
                  <a:cubicBezTo>
                    <a:pt x="0" y="281107"/>
                    <a:pt x="0" y="281012"/>
                    <a:pt x="0" y="281107"/>
                  </a:cubicBezTo>
                  <a:lnTo>
                    <a:pt x="0" y="281107"/>
                  </a:lnTo>
                  <a:lnTo>
                    <a:pt x="0" y="281107"/>
                  </a:lnTo>
                  <a:cubicBezTo>
                    <a:pt x="95" y="294251"/>
                    <a:pt x="10668" y="304824"/>
                    <a:pt x="23813" y="304824"/>
                  </a:cubicBezTo>
                  <a:cubicBezTo>
                    <a:pt x="36957" y="304824"/>
                    <a:pt x="47530" y="294251"/>
                    <a:pt x="47625" y="281107"/>
                  </a:cubicBezTo>
                  <a:lnTo>
                    <a:pt x="47625" y="281107"/>
                  </a:lnTo>
                  <a:lnTo>
                    <a:pt x="47720" y="276249"/>
                  </a:lnTo>
                  <a:lnTo>
                    <a:pt x="47149" y="276249"/>
                  </a:lnTo>
                  <a:cubicBezTo>
                    <a:pt x="47149" y="276249"/>
                    <a:pt x="47149" y="276249"/>
                    <a:pt x="47149" y="276249"/>
                  </a:cubicBezTo>
                  <a:lnTo>
                    <a:pt x="47720" y="276249"/>
                  </a:lnTo>
                  <a:cubicBezTo>
                    <a:pt x="47720" y="240721"/>
                    <a:pt x="72200" y="210907"/>
                    <a:pt x="105156" y="202526"/>
                  </a:cubicBezTo>
                  <a:cubicBezTo>
                    <a:pt x="104966" y="204907"/>
                    <a:pt x="104775" y="207193"/>
                    <a:pt x="104775" y="209574"/>
                  </a:cubicBezTo>
                  <a:cubicBezTo>
                    <a:pt x="104775" y="261580"/>
                    <a:pt x="137065" y="306158"/>
                    <a:pt x="182690" y="324446"/>
                  </a:cubicBezTo>
                  <a:cubicBezTo>
                    <a:pt x="168688" y="341495"/>
                    <a:pt x="147542" y="352449"/>
                    <a:pt x="123825" y="352449"/>
                  </a:cubicBezTo>
                  <a:lnTo>
                    <a:pt x="118872" y="352449"/>
                  </a:lnTo>
                  <a:lnTo>
                    <a:pt x="118872" y="352449"/>
                  </a:lnTo>
                  <a:cubicBezTo>
                    <a:pt x="105823" y="352544"/>
                    <a:pt x="95250" y="363212"/>
                    <a:pt x="95250" y="376262"/>
                  </a:cubicBezTo>
                  <a:cubicBezTo>
                    <a:pt x="95250" y="389311"/>
                    <a:pt x="105823" y="399979"/>
                    <a:pt x="118872" y="400074"/>
                  </a:cubicBezTo>
                  <a:lnTo>
                    <a:pt x="118872" y="400074"/>
                  </a:lnTo>
                  <a:lnTo>
                    <a:pt x="124206" y="400074"/>
                  </a:lnTo>
                  <a:lnTo>
                    <a:pt x="124206" y="400074"/>
                  </a:lnTo>
                  <a:cubicBezTo>
                    <a:pt x="168212" y="399979"/>
                    <a:pt x="206693" y="376738"/>
                    <a:pt x="228600" y="342067"/>
                  </a:cubicBezTo>
                  <a:cubicBezTo>
                    <a:pt x="250412" y="376833"/>
                    <a:pt x="288989" y="399979"/>
                    <a:pt x="332994" y="400074"/>
                  </a:cubicBezTo>
                  <a:lnTo>
                    <a:pt x="332994" y="400074"/>
                  </a:lnTo>
                  <a:lnTo>
                    <a:pt x="338328" y="400074"/>
                  </a:lnTo>
                  <a:lnTo>
                    <a:pt x="338328" y="400074"/>
                  </a:lnTo>
                  <a:cubicBezTo>
                    <a:pt x="351377" y="399979"/>
                    <a:pt x="361950" y="389406"/>
                    <a:pt x="361950" y="376262"/>
                  </a:cubicBezTo>
                  <a:cubicBezTo>
                    <a:pt x="361950" y="363117"/>
                    <a:pt x="351377" y="352544"/>
                    <a:pt x="338328" y="352449"/>
                  </a:cubicBezTo>
                  <a:lnTo>
                    <a:pt x="338328" y="352449"/>
                  </a:lnTo>
                  <a:lnTo>
                    <a:pt x="333375" y="352449"/>
                  </a:lnTo>
                  <a:cubicBezTo>
                    <a:pt x="309658" y="352449"/>
                    <a:pt x="288512" y="341495"/>
                    <a:pt x="274511" y="324446"/>
                  </a:cubicBezTo>
                  <a:cubicBezTo>
                    <a:pt x="320135" y="306158"/>
                    <a:pt x="352425" y="261580"/>
                    <a:pt x="352425" y="209574"/>
                  </a:cubicBezTo>
                  <a:cubicBezTo>
                    <a:pt x="352425" y="207193"/>
                    <a:pt x="352235" y="204907"/>
                    <a:pt x="352044" y="202526"/>
                  </a:cubicBezTo>
                  <a:cubicBezTo>
                    <a:pt x="385000" y="210907"/>
                    <a:pt x="409480" y="240721"/>
                    <a:pt x="409480" y="276249"/>
                  </a:cubicBezTo>
                  <a:lnTo>
                    <a:pt x="410051" y="276249"/>
                  </a:lnTo>
                  <a:cubicBezTo>
                    <a:pt x="410051" y="276249"/>
                    <a:pt x="410051" y="276249"/>
                    <a:pt x="410051" y="276249"/>
                  </a:cubicBezTo>
                  <a:lnTo>
                    <a:pt x="409480" y="276249"/>
                  </a:lnTo>
                  <a:lnTo>
                    <a:pt x="409575" y="281107"/>
                  </a:lnTo>
                  <a:lnTo>
                    <a:pt x="409575" y="281107"/>
                  </a:lnTo>
                  <a:cubicBezTo>
                    <a:pt x="409670" y="294251"/>
                    <a:pt x="420243" y="304824"/>
                    <a:pt x="433388" y="304824"/>
                  </a:cubicBezTo>
                  <a:cubicBezTo>
                    <a:pt x="446532" y="304824"/>
                    <a:pt x="457105" y="294251"/>
                    <a:pt x="457200" y="281107"/>
                  </a:cubicBezTo>
                  <a:lnTo>
                    <a:pt x="457200" y="281107"/>
                  </a:lnTo>
                  <a:lnTo>
                    <a:pt x="457200" y="281107"/>
                  </a:lnTo>
                  <a:cubicBezTo>
                    <a:pt x="457200" y="281012"/>
                    <a:pt x="457200" y="281012"/>
                    <a:pt x="457200" y="280916"/>
                  </a:cubicBezTo>
                  <a:cubicBezTo>
                    <a:pt x="457200" y="281012"/>
                    <a:pt x="457200" y="281012"/>
                    <a:pt x="457200" y="280916"/>
                  </a:cubicBezTo>
                  <a:close/>
                  <a:moveTo>
                    <a:pt x="228600" y="123849"/>
                  </a:moveTo>
                  <a:cubicBezTo>
                    <a:pt x="250127" y="123849"/>
                    <a:pt x="269843" y="131945"/>
                    <a:pt x="284893" y="145090"/>
                  </a:cubicBezTo>
                  <a:cubicBezTo>
                    <a:pt x="283750" y="146423"/>
                    <a:pt x="282607" y="147757"/>
                    <a:pt x="281369" y="149090"/>
                  </a:cubicBezTo>
                  <a:cubicBezTo>
                    <a:pt x="266795" y="163949"/>
                    <a:pt x="247745" y="171474"/>
                    <a:pt x="228600" y="171474"/>
                  </a:cubicBezTo>
                  <a:cubicBezTo>
                    <a:pt x="209550" y="171474"/>
                    <a:pt x="190405" y="163949"/>
                    <a:pt x="175927" y="149090"/>
                  </a:cubicBezTo>
                  <a:cubicBezTo>
                    <a:pt x="174689" y="147757"/>
                    <a:pt x="173546" y="146423"/>
                    <a:pt x="172307" y="145090"/>
                  </a:cubicBezTo>
                  <a:cubicBezTo>
                    <a:pt x="187452" y="131850"/>
                    <a:pt x="207074" y="123849"/>
                    <a:pt x="228600" y="123849"/>
                  </a:cubicBezTo>
                  <a:close/>
                  <a:moveTo>
                    <a:pt x="142875" y="209574"/>
                  </a:moveTo>
                  <a:cubicBezTo>
                    <a:pt x="142875" y="207288"/>
                    <a:pt x="143066" y="205002"/>
                    <a:pt x="143256" y="202716"/>
                  </a:cubicBezTo>
                  <a:cubicBezTo>
                    <a:pt x="175831" y="211289"/>
                    <a:pt x="199930" y="241006"/>
                    <a:pt x="199930" y="276249"/>
                  </a:cubicBezTo>
                  <a:cubicBezTo>
                    <a:pt x="199930" y="280916"/>
                    <a:pt x="199454" y="285393"/>
                    <a:pt x="198692" y="289775"/>
                  </a:cubicBezTo>
                  <a:cubicBezTo>
                    <a:pt x="166116" y="277583"/>
                    <a:pt x="142875" y="246341"/>
                    <a:pt x="142875" y="209574"/>
                  </a:cubicBezTo>
                  <a:close/>
                  <a:moveTo>
                    <a:pt x="258509" y="289775"/>
                  </a:moveTo>
                  <a:cubicBezTo>
                    <a:pt x="257747" y="285393"/>
                    <a:pt x="257270" y="280821"/>
                    <a:pt x="257270" y="276249"/>
                  </a:cubicBezTo>
                  <a:cubicBezTo>
                    <a:pt x="257270" y="241006"/>
                    <a:pt x="281369" y="211384"/>
                    <a:pt x="313944" y="202716"/>
                  </a:cubicBezTo>
                  <a:cubicBezTo>
                    <a:pt x="314135" y="205002"/>
                    <a:pt x="314325" y="207288"/>
                    <a:pt x="314325" y="209574"/>
                  </a:cubicBezTo>
                  <a:cubicBezTo>
                    <a:pt x="314325" y="246341"/>
                    <a:pt x="291084" y="277583"/>
                    <a:pt x="258509" y="2897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Motivation &amp; Research Gap</a:t>
            </a:r>
            <a:endParaRPr dirty="0"/>
          </a:p>
        </p:txBody>
      </p:sp>
      <p:sp>
        <p:nvSpPr>
          <p:cNvPr id="202" name="Google Shape;202;p18"/>
          <p:cNvSpPr txBox="1">
            <a:spLocks noGrp="1"/>
          </p:cNvSpPr>
          <p:nvPr>
            <p:ph type="body" idx="1"/>
          </p:nvPr>
        </p:nvSpPr>
        <p:spPr>
          <a:xfrm>
            <a:off x="614974" y="1705175"/>
            <a:ext cx="7678421" cy="28266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Cancer tends to recurr sometimes even though its been cured once.</a:t>
            </a:r>
            <a:endParaRPr dirty="0"/>
          </a:p>
          <a:p>
            <a:pPr marL="457200" lvl="0" indent="-381000" algn="l" rtl="0">
              <a:spcBef>
                <a:spcPts val="1000"/>
              </a:spcBef>
              <a:spcAft>
                <a:spcPts val="0"/>
              </a:spcAft>
              <a:buSzPts val="2400"/>
              <a:buChar char="▸"/>
            </a:pPr>
            <a:r>
              <a:rPr lang="en" dirty="0"/>
              <a:t>During this time, absent traits can be identified.</a:t>
            </a:r>
            <a:endParaRPr dirty="0"/>
          </a:p>
          <a:p>
            <a:pPr marL="457200" lvl="0" indent="-381000" algn="l" rtl="0">
              <a:spcBef>
                <a:spcPts val="1000"/>
              </a:spcBef>
              <a:spcAft>
                <a:spcPts val="0"/>
              </a:spcAft>
              <a:buSzPts val="2400"/>
              <a:buChar char="▸"/>
            </a:pPr>
            <a:r>
              <a:rPr lang="en" dirty="0"/>
              <a:t>As a result there is a void for the detection of cancer mechanisms.</a:t>
            </a:r>
          </a:p>
          <a:p>
            <a:pPr marL="76200" lvl="0" indent="0" algn="l" rtl="0">
              <a:spcBef>
                <a:spcPts val="1000"/>
              </a:spcBef>
              <a:spcAft>
                <a:spcPts val="0"/>
              </a:spcAft>
              <a:buSzPts val="2400"/>
              <a:buNone/>
            </a:pPr>
            <a:endParaRPr lang="en"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Google Shape;238;p20">
            <a:extLst>
              <a:ext uri="{FF2B5EF4-FFF2-40B4-BE49-F238E27FC236}">
                <a16:creationId xmlns:a16="http://schemas.microsoft.com/office/drawing/2014/main" id="{A0E4FA7A-7B95-16EA-093E-9642A516C411}"/>
              </a:ext>
            </a:extLst>
          </p:cNvPr>
          <p:cNvSpPr/>
          <p:nvPr/>
        </p:nvSpPr>
        <p:spPr>
          <a:xfrm>
            <a:off x="8435952" y="212652"/>
            <a:ext cx="417425" cy="503354"/>
          </a:xfrm>
          <a:custGeom>
            <a:avLst/>
            <a:gdLst/>
            <a:ahLst/>
            <a:cxnLst/>
            <a:rect l="l" t="t" r="r" b="b"/>
            <a:pathLst>
              <a:path w="393699" h="457199" extrusionOk="0">
                <a:moveTo>
                  <a:pt x="393700" y="423863"/>
                </a:moveTo>
                <a:cubicBezTo>
                  <a:pt x="393700" y="442274"/>
                  <a:pt x="379012" y="457200"/>
                  <a:pt x="360893" y="457200"/>
                </a:cubicBezTo>
                <a:cubicBezTo>
                  <a:pt x="360893" y="457200"/>
                  <a:pt x="360892" y="457200"/>
                  <a:pt x="360892" y="457200"/>
                </a:cubicBezTo>
                <a:lnTo>
                  <a:pt x="32808" y="457200"/>
                </a:lnTo>
                <a:cubicBezTo>
                  <a:pt x="14689" y="457200"/>
                  <a:pt x="0" y="442274"/>
                  <a:pt x="0" y="423863"/>
                </a:cubicBezTo>
                <a:cubicBezTo>
                  <a:pt x="0" y="405451"/>
                  <a:pt x="14689" y="390525"/>
                  <a:pt x="32808" y="390525"/>
                </a:cubicBezTo>
                <a:lnTo>
                  <a:pt x="273534" y="390525"/>
                </a:lnTo>
                <a:cubicBezTo>
                  <a:pt x="324697" y="333222"/>
                  <a:pt x="322668" y="245222"/>
                  <a:pt x="268921" y="190416"/>
                </a:cubicBezTo>
                <a:lnTo>
                  <a:pt x="302058" y="156744"/>
                </a:lnTo>
                <a:cubicBezTo>
                  <a:pt x="362964" y="218855"/>
                  <a:pt x="374997" y="314887"/>
                  <a:pt x="331351" y="390525"/>
                </a:cubicBezTo>
                <a:lnTo>
                  <a:pt x="360892" y="390525"/>
                </a:lnTo>
                <a:cubicBezTo>
                  <a:pt x="379011" y="390525"/>
                  <a:pt x="393700" y="405450"/>
                  <a:pt x="393700" y="423862"/>
                </a:cubicBezTo>
                <a:cubicBezTo>
                  <a:pt x="393700" y="423862"/>
                  <a:pt x="393700" y="423863"/>
                  <a:pt x="393700" y="423863"/>
                </a:cubicBezTo>
                <a:close/>
                <a:moveTo>
                  <a:pt x="200910" y="237469"/>
                </a:moveTo>
                <a:lnTo>
                  <a:pt x="346673" y="89355"/>
                </a:lnTo>
                <a:cubicBezTo>
                  <a:pt x="352046" y="83896"/>
                  <a:pt x="352046" y="75044"/>
                  <a:pt x="346673" y="69585"/>
                </a:cubicBezTo>
                <a:lnTo>
                  <a:pt x="304297" y="26526"/>
                </a:lnTo>
                <a:cubicBezTo>
                  <a:pt x="298925" y="21067"/>
                  <a:pt x="290214" y="21067"/>
                  <a:pt x="284841" y="26526"/>
                </a:cubicBezTo>
                <a:lnTo>
                  <a:pt x="139078" y="174640"/>
                </a:lnTo>
                <a:cubicBezTo>
                  <a:pt x="133706" y="180100"/>
                  <a:pt x="133706" y="188951"/>
                  <a:pt x="139078" y="194410"/>
                </a:cubicBezTo>
                <a:lnTo>
                  <a:pt x="181454" y="237469"/>
                </a:lnTo>
                <a:cubicBezTo>
                  <a:pt x="186827" y="242928"/>
                  <a:pt x="195538" y="242928"/>
                  <a:pt x="200910" y="237469"/>
                </a:cubicBezTo>
                <a:close/>
                <a:moveTo>
                  <a:pt x="368660" y="44780"/>
                </a:moveTo>
                <a:lnTo>
                  <a:pt x="368660" y="44780"/>
                </a:lnTo>
                <a:cubicBezTo>
                  <a:pt x="374151" y="39200"/>
                  <a:pt x="374151" y="30154"/>
                  <a:pt x="368660" y="24574"/>
                </a:cubicBezTo>
                <a:lnTo>
                  <a:pt x="348594" y="4185"/>
                </a:lnTo>
                <a:cubicBezTo>
                  <a:pt x="343103" y="-1395"/>
                  <a:pt x="334200" y="-1395"/>
                  <a:pt x="328710" y="4185"/>
                </a:cubicBezTo>
                <a:lnTo>
                  <a:pt x="328710" y="4185"/>
                </a:lnTo>
                <a:cubicBezTo>
                  <a:pt x="323218" y="9764"/>
                  <a:pt x="323218" y="18811"/>
                  <a:pt x="328710" y="24390"/>
                </a:cubicBezTo>
                <a:lnTo>
                  <a:pt x="348775" y="44780"/>
                </a:lnTo>
                <a:cubicBezTo>
                  <a:pt x="354266" y="50359"/>
                  <a:pt x="363169" y="50359"/>
                  <a:pt x="368660" y="44780"/>
                </a:cubicBezTo>
                <a:close/>
                <a:moveTo>
                  <a:pt x="156555" y="260306"/>
                </a:moveTo>
                <a:lnTo>
                  <a:pt x="156555" y="260306"/>
                </a:lnTo>
                <a:cubicBezTo>
                  <a:pt x="162046" y="254726"/>
                  <a:pt x="162046" y="245680"/>
                  <a:pt x="156555" y="240100"/>
                </a:cubicBezTo>
                <a:lnTo>
                  <a:pt x="136489" y="219711"/>
                </a:lnTo>
                <a:cubicBezTo>
                  <a:pt x="130998" y="214132"/>
                  <a:pt x="122095" y="214132"/>
                  <a:pt x="116604" y="219711"/>
                </a:cubicBezTo>
                <a:lnTo>
                  <a:pt x="116604" y="219711"/>
                </a:lnTo>
                <a:cubicBezTo>
                  <a:pt x="111113" y="225290"/>
                  <a:pt x="111113" y="234337"/>
                  <a:pt x="116604" y="239917"/>
                </a:cubicBezTo>
                <a:lnTo>
                  <a:pt x="136670" y="260306"/>
                </a:lnTo>
                <a:cubicBezTo>
                  <a:pt x="142161" y="265885"/>
                  <a:pt x="151064" y="265885"/>
                  <a:pt x="156555" y="260306"/>
                </a:cubicBezTo>
                <a:close/>
                <a:moveTo>
                  <a:pt x="196850" y="357188"/>
                </a:moveTo>
                <a:lnTo>
                  <a:pt x="196850" y="357188"/>
                </a:lnTo>
                <a:cubicBezTo>
                  <a:pt x="196850" y="349297"/>
                  <a:pt x="190555" y="342900"/>
                  <a:pt x="182789" y="342900"/>
                </a:cubicBezTo>
                <a:lnTo>
                  <a:pt x="14061" y="342900"/>
                </a:lnTo>
                <a:cubicBezTo>
                  <a:pt x="6295" y="342900"/>
                  <a:pt x="0" y="349297"/>
                  <a:pt x="0" y="357188"/>
                </a:cubicBezTo>
                <a:lnTo>
                  <a:pt x="0" y="357188"/>
                </a:lnTo>
                <a:cubicBezTo>
                  <a:pt x="0" y="365078"/>
                  <a:pt x="6295" y="371475"/>
                  <a:pt x="14061" y="371475"/>
                </a:cubicBezTo>
                <a:lnTo>
                  <a:pt x="182789" y="371475"/>
                </a:lnTo>
                <a:cubicBezTo>
                  <a:pt x="190555" y="371475"/>
                  <a:pt x="196850" y="365078"/>
                  <a:pt x="196850" y="3571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951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p:nvPr/>
        </p:nvSpPr>
        <p:spPr>
          <a:xfrm>
            <a:off x="6750" y="4320000"/>
            <a:ext cx="9144000" cy="82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txBox="1">
            <a:spLocks noGrp="1"/>
          </p:cNvSpPr>
          <p:nvPr>
            <p:ph type="ctrTitle" idx="4294967295"/>
          </p:nvPr>
        </p:nvSpPr>
        <p:spPr>
          <a:xfrm>
            <a:off x="614975" y="626493"/>
            <a:ext cx="3512700" cy="17703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200" dirty="0">
                <a:solidFill>
                  <a:schemeClr val="accent1"/>
                </a:solidFill>
              </a:rPr>
              <a:t>Big concept</a:t>
            </a:r>
            <a:endParaRPr sz="7200" dirty="0">
              <a:solidFill>
                <a:schemeClr val="accent1"/>
              </a:solidFill>
            </a:endParaRPr>
          </a:p>
        </p:txBody>
      </p:sp>
      <p:sp>
        <p:nvSpPr>
          <p:cNvPr id="213" name="Google Shape;213;p19"/>
          <p:cNvSpPr txBox="1">
            <a:spLocks noGrp="1"/>
          </p:cNvSpPr>
          <p:nvPr>
            <p:ph type="subTitle" idx="4294967295"/>
          </p:nvPr>
        </p:nvSpPr>
        <p:spPr>
          <a:xfrm>
            <a:off x="614975" y="2445599"/>
            <a:ext cx="5764560" cy="182559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000" dirty="0"/>
              <a:t>Main aim of the research is creation of a mechanism to detect the existence of cancer tissues in a blood smear which exists in the dataset in the form of image scans. This would aid in the early detection of cancers in patients and warn them to access medical help.</a:t>
            </a:r>
            <a:endParaRPr sz="2000" dirty="0"/>
          </a:p>
        </p:txBody>
      </p:sp>
      <p:sp>
        <p:nvSpPr>
          <p:cNvPr id="214" name="Google Shape;214;p19"/>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215" name="Google Shape;215;p19"/>
          <p:cNvGrpSpPr/>
          <p:nvPr/>
        </p:nvGrpSpPr>
        <p:grpSpPr>
          <a:xfrm>
            <a:off x="6684301" y="873978"/>
            <a:ext cx="1891107" cy="3888422"/>
            <a:chOff x="5160100" y="1609475"/>
            <a:chExt cx="975300" cy="2005375"/>
          </a:xfrm>
        </p:grpSpPr>
        <p:sp>
          <p:nvSpPr>
            <p:cNvPr id="216" name="Google Shape;216;p19"/>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9"/>
          <p:cNvSpPr/>
          <p:nvPr/>
        </p:nvSpPr>
        <p:spPr>
          <a:xfrm rot="-2700000" flipH="1">
            <a:off x="8040713" y="3287610"/>
            <a:ext cx="596940" cy="59694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rot="4498620">
            <a:off x="8182477" y="864362"/>
            <a:ext cx="785859" cy="770785"/>
          </a:xfrm>
          <a:prstGeom prst="wedgeEllipseCallout">
            <a:avLst>
              <a:gd name="adj1" fmla="val -20833"/>
              <a:gd name="adj2" fmla="val 62500"/>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rot="2700000">
            <a:off x="6321854" y="1523314"/>
            <a:ext cx="596940" cy="59694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9"/>
          <p:cNvSpPr/>
          <p:nvPr/>
        </p:nvSpPr>
        <p:spPr>
          <a:xfrm>
            <a:off x="7632352" y="1846594"/>
            <a:ext cx="156900" cy="137400"/>
          </a:xfrm>
          <a:prstGeom prst="hear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9"/>
          <p:cNvGrpSpPr/>
          <p:nvPr/>
        </p:nvGrpSpPr>
        <p:grpSpPr>
          <a:xfrm>
            <a:off x="8436991" y="1082177"/>
            <a:ext cx="268559" cy="335154"/>
            <a:chOff x="8762414" y="2939573"/>
            <a:chExt cx="457200" cy="457200"/>
          </a:xfrm>
        </p:grpSpPr>
        <p:sp>
          <p:nvSpPr>
            <p:cNvPr id="223" name="Google Shape;223;p19"/>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9"/>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9"/>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6" name="Google Shape;226;p19"/>
          <p:cNvSpPr/>
          <p:nvPr/>
        </p:nvSpPr>
        <p:spPr>
          <a:xfrm>
            <a:off x="6519476" y="1738903"/>
            <a:ext cx="268465" cy="234889"/>
          </a:xfrm>
          <a:custGeom>
            <a:avLst/>
            <a:gdLst/>
            <a:ahLst/>
            <a:cxnLst/>
            <a:rect l="l" t="t" r="r" b="b"/>
            <a:pathLst>
              <a:path w="456961" h="399811" extrusionOk="0">
                <a:moveTo>
                  <a:pt x="423386" y="38100"/>
                </a:moveTo>
                <a:lnTo>
                  <a:pt x="419576" y="34290"/>
                </a:lnTo>
                <a:cubicBezTo>
                  <a:pt x="374809" y="-11430"/>
                  <a:pt x="303371" y="-11430"/>
                  <a:pt x="259556" y="34290"/>
                </a:cubicBezTo>
                <a:lnTo>
                  <a:pt x="228124" y="67628"/>
                </a:lnTo>
                <a:lnTo>
                  <a:pt x="196691" y="35243"/>
                </a:lnTo>
                <a:cubicBezTo>
                  <a:pt x="151924" y="-10478"/>
                  <a:pt x="80486" y="-10478"/>
                  <a:pt x="36671" y="35243"/>
                </a:cubicBezTo>
                <a:lnTo>
                  <a:pt x="32861" y="38100"/>
                </a:lnTo>
                <a:cubicBezTo>
                  <a:pt x="-10954" y="83820"/>
                  <a:pt x="-10954" y="157163"/>
                  <a:pt x="32861" y="201930"/>
                </a:cubicBezTo>
                <a:lnTo>
                  <a:pt x="219551" y="396240"/>
                </a:lnTo>
                <a:cubicBezTo>
                  <a:pt x="224314" y="401003"/>
                  <a:pt x="231934" y="401003"/>
                  <a:pt x="236696" y="396240"/>
                </a:cubicBezTo>
                <a:lnTo>
                  <a:pt x="423386" y="201930"/>
                </a:lnTo>
                <a:cubicBezTo>
                  <a:pt x="468154" y="157163"/>
                  <a:pt x="468154" y="83820"/>
                  <a:pt x="423386" y="38100"/>
                </a:cubicBezTo>
                <a:close/>
                <a:moveTo>
                  <a:pt x="298609" y="214313"/>
                </a:moveTo>
                <a:cubicBezTo>
                  <a:pt x="294799" y="218123"/>
                  <a:pt x="290036" y="220028"/>
                  <a:pt x="285274" y="220028"/>
                </a:cubicBezTo>
                <a:lnTo>
                  <a:pt x="247174" y="220028"/>
                </a:lnTo>
                <a:lnTo>
                  <a:pt x="247174" y="258128"/>
                </a:lnTo>
                <a:cubicBezTo>
                  <a:pt x="247174" y="268605"/>
                  <a:pt x="238601" y="277178"/>
                  <a:pt x="228124" y="277178"/>
                </a:cubicBezTo>
                <a:cubicBezTo>
                  <a:pt x="217646" y="277178"/>
                  <a:pt x="209074" y="268605"/>
                  <a:pt x="209074" y="258128"/>
                </a:cubicBezTo>
                <a:lnTo>
                  <a:pt x="209074" y="220028"/>
                </a:lnTo>
                <a:lnTo>
                  <a:pt x="170974" y="220028"/>
                </a:lnTo>
                <a:cubicBezTo>
                  <a:pt x="160496" y="220028"/>
                  <a:pt x="151924" y="211455"/>
                  <a:pt x="151924" y="200978"/>
                </a:cubicBezTo>
                <a:cubicBezTo>
                  <a:pt x="151924" y="195263"/>
                  <a:pt x="153829" y="190500"/>
                  <a:pt x="157639" y="187643"/>
                </a:cubicBezTo>
                <a:cubicBezTo>
                  <a:pt x="161449" y="183833"/>
                  <a:pt x="166211" y="181928"/>
                  <a:pt x="170974" y="181928"/>
                </a:cubicBezTo>
                <a:lnTo>
                  <a:pt x="209074" y="181928"/>
                </a:lnTo>
                <a:lnTo>
                  <a:pt x="209074" y="143828"/>
                </a:lnTo>
                <a:cubicBezTo>
                  <a:pt x="209074" y="133350"/>
                  <a:pt x="217646" y="124778"/>
                  <a:pt x="228124" y="124778"/>
                </a:cubicBezTo>
                <a:cubicBezTo>
                  <a:pt x="233839" y="124778"/>
                  <a:pt x="238601" y="126683"/>
                  <a:pt x="241459" y="130493"/>
                </a:cubicBezTo>
                <a:cubicBezTo>
                  <a:pt x="245269" y="134303"/>
                  <a:pt x="247174" y="139065"/>
                  <a:pt x="247174" y="143828"/>
                </a:cubicBezTo>
                <a:lnTo>
                  <a:pt x="247174" y="181928"/>
                </a:lnTo>
                <a:lnTo>
                  <a:pt x="285274" y="181928"/>
                </a:lnTo>
                <a:cubicBezTo>
                  <a:pt x="295751" y="181928"/>
                  <a:pt x="304324" y="190500"/>
                  <a:pt x="304324" y="200978"/>
                </a:cubicBezTo>
                <a:cubicBezTo>
                  <a:pt x="304324" y="205740"/>
                  <a:pt x="302419" y="210503"/>
                  <a:pt x="298609" y="2143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19"/>
          <p:cNvGrpSpPr/>
          <p:nvPr/>
        </p:nvGrpSpPr>
        <p:grpSpPr>
          <a:xfrm>
            <a:off x="8204903" y="3446145"/>
            <a:ext cx="268559" cy="268559"/>
            <a:chOff x="3293633" y="3741845"/>
            <a:chExt cx="457200" cy="457200"/>
          </a:xfrm>
        </p:grpSpPr>
        <p:sp>
          <p:nvSpPr>
            <p:cNvPr id="228" name="Google Shape;228;p19"/>
            <p:cNvSpPr/>
            <p:nvPr/>
          </p:nvSpPr>
          <p:spPr>
            <a:xfrm>
              <a:off x="3382215" y="3834237"/>
              <a:ext cx="278368" cy="279320"/>
            </a:xfrm>
            <a:custGeom>
              <a:avLst/>
              <a:gdLst/>
              <a:ahLst/>
              <a:cxnLst/>
              <a:rect l="l" t="t" r="r" b="b"/>
              <a:pathLst>
                <a:path w="278368" h="279320" extrusionOk="0">
                  <a:moveTo>
                    <a:pt x="0" y="193358"/>
                  </a:moveTo>
                  <a:cubicBezTo>
                    <a:pt x="0" y="216218"/>
                    <a:pt x="8572" y="238125"/>
                    <a:pt x="24765" y="254318"/>
                  </a:cubicBezTo>
                  <a:cubicBezTo>
                    <a:pt x="58102" y="287655"/>
                    <a:pt x="112395" y="287655"/>
                    <a:pt x="145733" y="254318"/>
                  </a:cubicBezTo>
                  <a:lnTo>
                    <a:pt x="253365" y="145733"/>
                  </a:lnTo>
                  <a:cubicBezTo>
                    <a:pt x="286703" y="112395"/>
                    <a:pt x="286703" y="58103"/>
                    <a:pt x="253365" y="24765"/>
                  </a:cubicBezTo>
                  <a:cubicBezTo>
                    <a:pt x="236220" y="7620"/>
                    <a:pt x="214312" y="0"/>
                    <a:pt x="192405" y="0"/>
                  </a:cubicBezTo>
                  <a:cubicBezTo>
                    <a:pt x="170498" y="0"/>
                    <a:pt x="148590" y="8573"/>
                    <a:pt x="131445" y="24765"/>
                  </a:cubicBezTo>
                  <a:lnTo>
                    <a:pt x="24765" y="132398"/>
                  </a:lnTo>
                  <a:cubicBezTo>
                    <a:pt x="8572" y="148590"/>
                    <a:pt x="0" y="170498"/>
                    <a:pt x="0" y="193358"/>
                  </a:cubicBezTo>
                  <a:close/>
                  <a:moveTo>
                    <a:pt x="125730" y="88583"/>
                  </a:moveTo>
                  <a:cubicBezTo>
                    <a:pt x="139065" y="88583"/>
                    <a:pt x="149543" y="99060"/>
                    <a:pt x="149543" y="112395"/>
                  </a:cubicBezTo>
                  <a:cubicBezTo>
                    <a:pt x="149543" y="125730"/>
                    <a:pt x="139065" y="136208"/>
                    <a:pt x="125730" y="136208"/>
                  </a:cubicBezTo>
                  <a:cubicBezTo>
                    <a:pt x="112395" y="136208"/>
                    <a:pt x="101918" y="125730"/>
                    <a:pt x="101918" y="112395"/>
                  </a:cubicBezTo>
                  <a:cubicBezTo>
                    <a:pt x="101918" y="99060"/>
                    <a:pt x="112395" y="88583"/>
                    <a:pt x="125730" y="88583"/>
                  </a:cubicBezTo>
                  <a:close/>
                  <a:moveTo>
                    <a:pt x="92393" y="164783"/>
                  </a:moveTo>
                  <a:cubicBezTo>
                    <a:pt x="113348" y="164783"/>
                    <a:pt x="130493" y="181928"/>
                    <a:pt x="130493" y="202883"/>
                  </a:cubicBezTo>
                  <a:cubicBezTo>
                    <a:pt x="130493" y="223838"/>
                    <a:pt x="113348" y="240983"/>
                    <a:pt x="92393" y="240983"/>
                  </a:cubicBezTo>
                  <a:cubicBezTo>
                    <a:pt x="71437" y="240983"/>
                    <a:pt x="54293" y="223838"/>
                    <a:pt x="54293" y="202883"/>
                  </a:cubicBezTo>
                  <a:cubicBezTo>
                    <a:pt x="54293" y="181928"/>
                    <a:pt x="71437" y="164783"/>
                    <a:pt x="92393" y="16478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9"/>
            <p:cNvSpPr/>
            <p:nvPr/>
          </p:nvSpPr>
          <p:spPr>
            <a:xfrm>
              <a:off x="3293633" y="3741845"/>
              <a:ext cx="457200" cy="457200"/>
            </a:xfrm>
            <a:custGeom>
              <a:avLst/>
              <a:gdLst/>
              <a:ahLst/>
              <a:cxnLst/>
              <a:rect l="l" t="t" r="r" b="b"/>
              <a:pathLst>
                <a:path w="457200" h="457200" extrusionOk="0">
                  <a:moveTo>
                    <a:pt x="438150" y="152400"/>
                  </a:moveTo>
                  <a:lnTo>
                    <a:pt x="412433" y="152400"/>
                  </a:lnTo>
                  <a:cubicBezTo>
                    <a:pt x="411480" y="147638"/>
                    <a:pt x="410528" y="142875"/>
                    <a:pt x="408623" y="138113"/>
                  </a:cubicBezTo>
                  <a:cubicBezTo>
                    <a:pt x="408623" y="137160"/>
                    <a:pt x="407670" y="136208"/>
                    <a:pt x="407670" y="135255"/>
                  </a:cubicBezTo>
                  <a:cubicBezTo>
                    <a:pt x="406718" y="131445"/>
                    <a:pt x="404813" y="127635"/>
                    <a:pt x="403860" y="123825"/>
                  </a:cubicBezTo>
                  <a:cubicBezTo>
                    <a:pt x="403860" y="122873"/>
                    <a:pt x="402908" y="121920"/>
                    <a:pt x="402908" y="120968"/>
                  </a:cubicBezTo>
                  <a:cubicBezTo>
                    <a:pt x="401003" y="117158"/>
                    <a:pt x="399098" y="113348"/>
                    <a:pt x="397193" y="109538"/>
                  </a:cubicBezTo>
                  <a:cubicBezTo>
                    <a:pt x="397193" y="109538"/>
                    <a:pt x="396240" y="108585"/>
                    <a:pt x="396240" y="108585"/>
                  </a:cubicBezTo>
                  <a:cubicBezTo>
                    <a:pt x="393383" y="104775"/>
                    <a:pt x="390525" y="100013"/>
                    <a:pt x="387668" y="96203"/>
                  </a:cubicBezTo>
                  <a:lnTo>
                    <a:pt x="403860" y="80010"/>
                  </a:lnTo>
                  <a:cubicBezTo>
                    <a:pt x="411480" y="72390"/>
                    <a:pt x="411480" y="60960"/>
                    <a:pt x="403860" y="53340"/>
                  </a:cubicBezTo>
                  <a:cubicBezTo>
                    <a:pt x="396240" y="45720"/>
                    <a:pt x="384810" y="45720"/>
                    <a:pt x="377190" y="53340"/>
                  </a:cubicBezTo>
                  <a:lnTo>
                    <a:pt x="360045" y="70485"/>
                  </a:lnTo>
                  <a:cubicBezTo>
                    <a:pt x="342900" y="58103"/>
                    <a:pt x="324803" y="50483"/>
                    <a:pt x="304800" y="46673"/>
                  </a:cubicBezTo>
                  <a:cubicBezTo>
                    <a:pt x="304800" y="46673"/>
                    <a:pt x="304800" y="46673"/>
                    <a:pt x="304800" y="46673"/>
                  </a:cubicBezTo>
                  <a:lnTo>
                    <a:pt x="304800" y="19050"/>
                  </a:lnTo>
                  <a:cubicBezTo>
                    <a:pt x="304800" y="8573"/>
                    <a:pt x="296228" y="0"/>
                    <a:pt x="285750" y="0"/>
                  </a:cubicBezTo>
                  <a:cubicBezTo>
                    <a:pt x="275273" y="0"/>
                    <a:pt x="266700" y="8573"/>
                    <a:pt x="266700" y="19050"/>
                  </a:cubicBezTo>
                  <a:lnTo>
                    <a:pt x="266700" y="45720"/>
                  </a:lnTo>
                  <a:cubicBezTo>
                    <a:pt x="266700" y="45720"/>
                    <a:pt x="266700" y="45720"/>
                    <a:pt x="266700" y="45720"/>
                  </a:cubicBezTo>
                  <a:cubicBezTo>
                    <a:pt x="259080" y="46673"/>
                    <a:pt x="250508" y="48578"/>
                    <a:pt x="242888" y="50483"/>
                  </a:cubicBezTo>
                  <a:cubicBezTo>
                    <a:pt x="242888" y="50483"/>
                    <a:pt x="242888" y="50483"/>
                    <a:pt x="242888" y="50483"/>
                  </a:cubicBezTo>
                  <a:cubicBezTo>
                    <a:pt x="239078" y="51435"/>
                    <a:pt x="235268" y="53340"/>
                    <a:pt x="231458" y="54293"/>
                  </a:cubicBezTo>
                  <a:cubicBezTo>
                    <a:pt x="227648" y="56198"/>
                    <a:pt x="223838" y="57150"/>
                    <a:pt x="220028" y="60008"/>
                  </a:cubicBezTo>
                  <a:lnTo>
                    <a:pt x="194310" y="34290"/>
                  </a:lnTo>
                  <a:cubicBezTo>
                    <a:pt x="186690" y="26670"/>
                    <a:pt x="175260" y="26670"/>
                    <a:pt x="167640" y="34290"/>
                  </a:cubicBezTo>
                  <a:cubicBezTo>
                    <a:pt x="160020" y="41910"/>
                    <a:pt x="160020" y="53340"/>
                    <a:pt x="167640" y="60960"/>
                  </a:cubicBezTo>
                  <a:lnTo>
                    <a:pt x="188595" y="81915"/>
                  </a:lnTo>
                  <a:cubicBezTo>
                    <a:pt x="188595" y="81915"/>
                    <a:pt x="187643" y="82868"/>
                    <a:pt x="187643" y="82868"/>
                  </a:cubicBezTo>
                  <a:lnTo>
                    <a:pt x="154305" y="116205"/>
                  </a:lnTo>
                  <a:lnTo>
                    <a:pt x="119063" y="80963"/>
                  </a:lnTo>
                  <a:cubicBezTo>
                    <a:pt x="111443" y="73343"/>
                    <a:pt x="100013" y="73343"/>
                    <a:pt x="92393" y="80963"/>
                  </a:cubicBezTo>
                  <a:cubicBezTo>
                    <a:pt x="84773" y="88583"/>
                    <a:pt x="84773" y="100013"/>
                    <a:pt x="92393" y="107633"/>
                  </a:cubicBezTo>
                  <a:lnTo>
                    <a:pt x="127635" y="142875"/>
                  </a:lnTo>
                  <a:lnTo>
                    <a:pt x="87630" y="182880"/>
                  </a:lnTo>
                  <a:lnTo>
                    <a:pt x="61913" y="157163"/>
                  </a:lnTo>
                  <a:cubicBezTo>
                    <a:pt x="54293" y="149543"/>
                    <a:pt x="42863" y="149543"/>
                    <a:pt x="35243" y="157163"/>
                  </a:cubicBezTo>
                  <a:cubicBezTo>
                    <a:pt x="27623" y="164783"/>
                    <a:pt x="27623" y="176213"/>
                    <a:pt x="35243" y="183833"/>
                  </a:cubicBezTo>
                  <a:lnTo>
                    <a:pt x="62865" y="211455"/>
                  </a:lnTo>
                  <a:cubicBezTo>
                    <a:pt x="62865" y="211455"/>
                    <a:pt x="62865" y="211455"/>
                    <a:pt x="62865" y="211455"/>
                  </a:cubicBezTo>
                  <a:cubicBezTo>
                    <a:pt x="54293" y="224790"/>
                    <a:pt x="47625" y="240030"/>
                    <a:pt x="44768" y="255270"/>
                  </a:cubicBezTo>
                  <a:cubicBezTo>
                    <a:pt x="44768" y="255270"/>
                    <a:pt x="44768" y="255270"/>
                    <a:pt x="44768" y="255270"/>
                  </a:cubicBezTo>
                  <a:lnTo>
                    <a:pt x="19050" y="255270"/>
                  </a:lnTo>
                  <a:cubicBezTo>
                    <a:pt x="8573" y="255270"/>
                    <a:pt x="0" y="263843"/>
                    <a:pt x="0" y="274320"/>
                  </a:cubicBezTo>
                  <a:cubicBezTo>
                    <a:pt x="0" y="284798"/>
                    <a:pt x="8573" y="293370"/>
                    <a:pt x="19050" y="293370"/>
                  </a:cubicBezTo>
                  <a:lnTo>
                    <a:pt x="40958" y="293370"/>
                  </a:lnTo>
                  <a:cubicBezTo>
                    <a:pt x="40958" y="293370"/>
                    <a:pt x="40958" y="293370"/>
                    <a:pt x="40958" y="293370"/>
                  </a:cubicBezTo>
                  <a:cubicBezTo>
                    <a:pt x="40958" y="296228"/>
                    <a:pt x="41910" y="299085"/>
                    <a:pt x="41910" y="300990"/>
                  </a:cubicBezTo>
                  <a:cubicBezTo>
                    <a:pt x="41910" y="301943"/>
                    <a:pt x="41910" y="302895"/>
                    <a:pt x="41910" y="302895"/>
                  </a:cubicBezTo>
                  <a:cubicBezTo>
                    <a:pt x="42863" y="311468"/>
                    <a:pt x="45720" y="320040"/>
                    <a:pt x="48578" y="327660"/>
                  </a:cubicBezTo>
                  <a:cubicBezTo>
                    <a:pt x="48578" y="327660"/>
                    <a:pt x="48578" y="328613"/>
                    <a:pt x="48578" y="328613"/>
                  </a:cubicBezTo>
                  <a:cubicBezTo>
                    <a:pt x="52388" y="340043"/>
                    <a:pt x="58103" y="351473"/>
                    <a:pt x="65723" y="360998"/>
                  </a:cubicBezTo>
                  <a:lnTo>
                    <a:pt x="52388" y="374333"/>
                  </a:lnTo>
                  <a:cubicBezTo>
                    <a:pt x="44768" y="381953"/>
                    <a:pt x="44768" y="393383"/>
                    <a:pt x="52388" y="401003"/>
                  </a:cubicBezTo>
                  <a:cubicBezTo>
                    <a:pt x="57150" y="407670"/>
                    <a:pt x="61913" y="409575"/>
                    <a:pt x="66675" y="409575"/>
                  </a:cubicBezTo>
                  <a:cubicBezTo>
                    <a:pt x="71438" y="409575"/>
                    <a:pt x="76200" y="407670"/>
                    <a:pt x="80010" y="403860"/>
                  </a:cubicBezTo>
                  <a:lnTo>
                    <a:pt x="92393" y="391478"/>
                  </a:lnTo>
                  <a:cubicBezTo>
                    <a:pt x="97155" y="395288"/>
                    <a:pt x="101918" y="398145"/>
                    <a:pt x="107633" y="401955"/>
                  </a:cubicBezTo>
                  <a:cubicBezTo>
                    <a:pt x="107633" y="401955"/>
                    <a:pt x="108585" y="401955"/>
                    <a:pt x="108585" y="402908"/>
                  </a:cubicBezTo>
                  <a:cubicBezTo>
                    <a:pt x="110490" y="403860"/>
                    <a:pt x="113348" y="405765"/>
                    <a:pt x="115253" y="406718"/>
                  </a:cubicBezTo>
                  <a:cubicBezTo>
                    <a:pt x="116205" y="407670"/>
                    <a:pt x="117158" y="407670"/>
                    <a:pt x="118110" y="408623"/>
                  </a:cubicBezTo>
                  <a:cubicBezTo>
                    <a:pt x="120015" y="409575"/>
                    <a:pt x="122873" y="410528"/>
                    <a:pt x="124778" y="411480"/>
                  </a:cubicBezTo>
                  <a:cubicBezTo>
                    <a:pt x="127635" y="412433"/>
                    <a:pt x="130493" y="413385"/>
                    <a:pt x="133350" y="414338"/>
                  </a:cubicBezTo>
                  <a:cubicBezTo>
                    <a:pt x="135255" y="415290"/>
                    <a:pt x="136208" y="415290"/>
                    <a:pt x="138113" y="415290"/>
                  </a:cubicBezTo>
                  <a:cubicBezTo>
                    <a:pt x="140018" y="416243"/>
                    <a:pt x="142875" y="416243"/>
                    <a:pt x="144780" y="417195"/>
                  </a:cubicBezTo>
                  <a:cubicBezTo>
                    <a:pt x="146685" y="417195"/>
                    <a:pt x="147638" y="418148"/>
                    <a:pt x="149543" y="418148"/>
                  </a:cubicBezTo>
                  <a:cubicBezTo>
                    <a:pt x="152400" y="419100"/>
                    <a:pt x="155258" y="419100"/>
                    <a:pt x="158115" y="419100"/>
                  </a:cubicBezTo>
                  <a:cubicBezTo>
                    <a:pt x="159068" y="419100"/>
                    <a:pt x="160020" y="419100"/>
                    <a:pt x="160973" y="419100"/>
                  </a:cubicBezTo>
                  <a:cubicBezTo>
                    <a:pt x="160973" y="419100"/>
                    <a:pt x="160973" y="419100"/>
                    <a:pt x="160973" y="419100"/>
                  </a:cubicBezTo>
                  <a:lnTo>
                    <a:pt x="160973" y="438150"/>
                  </a:lnTo>
                  <a:cubicBezTo>
                    <a:pt x="160973" y="448628"/>
                    <a:pt x="169545" y="457200"/>
                    <a:pt x="180023" y="457200"/>
                  </a:cubicBezTo>
                  <a:cubicBezTo>
                    <a:pt x="190500" y="457200"/>
                    <a:pt x="199073" y="448628"/>
                    <a:pt x="199073" y="438150"/>
                  </a:cubicBezTo>
                  <a:lnTo>
                    <a:pt x="199073" y="416243"/>
                  </a:lnTo>
                  <a:cubicBezTo>
                    <a:pt x="199073" y="416243"/>
                    <a:pt x="199073" y="416243"/>
                    <a:pt x="199073" y="416243"/>
                  </a:cubicBezTo>
                  <a:cubicBezTo>
                    <a:pt x="215265" y="413385"/>
                    <a:pt x="231458" y="406718"/>
                    <a:pt x="245745" y="397193"/>
                  </a:cubicBezTo>
                  <a:lnTo>
                    <a:pt x="271463" y="422910"/>
                  </a:lnTo>
                  <a:cubicBezTo>
                    <a:pt x="276225" y="426720"/>
                    <a:pt x="280988" y="428625"/>
                    <a:pt x="285750" y="428625"/>
                  </a:cubicBezTo>
                  <a:cubicBezTo>
                    <a:pt x="290513" y="428625"/>
                    <a:pt x="295275" y="426720"/>
                    <a:pt x="299085" y="422910"/>
                  </a:cubicBezTo>
                  <a:cubicBezTo>
                    <a:pt x="306705" y="415290"/>
                    <a:pt x="306705" y="403860"/>
                    <a:pt x="299085" y="396240"/>
                  </a:cubicBezTo>
                  <a:lnTo>
                    <a:pt x="275273" y="372428"/>
                  </a:lnTo>
                  <a:lnTo>
                    <a:pt x="315278" y="332423"/>
                  </a:lnTo>
                  <a:lnTo>
                    <a:pt x="348615" y="365760"/>
                  </a:lnTo>
                  <a:cubicBezTo>
                    <a:pt x="352425" y="369570"/>
                    <a:pt x="357188" y="371475"/>
                    <a:pt x="361950" y="371475"/>
                  </a:cubicBezTo>
                  <a:cubicBezTo>
                    <a:pt x="366713" y="371475"/>
                    <a:pt x="371475" y="369570"/>
                    <a:pt x="375285" y="365760"/>
                  </a:cubicBezTo>
                  <a:cubicBezTo>
                    <a:pt x="382905" y="358140"/>
                    <a:pt x="382905" y="346710"/>
                    <a:pt x="375285" y="339090"/>
                  </a:cubicBezTo>
                  <a:lnTo>
                    <a:pt x="341948" y="305753"/>
                  </a:lnTo>
                  <a:lnTo>
                    <a:pt x="375285" y="272415"/>
                  </a:lnTo>
                  <a:cubicBezTo>
                    <a:pt x="375285" y="272415"/>
                    <a:pt x="376238" y="271463"/>
                    <a:pt x="376238" y="271463"/>
                  </a:cubicBezTo>
                  <a:lnTo>
                    <a:pt x="395288" y="290513"/>
                  </a:lnTo>
                  <a:cubicBezTo>
                    <a:pt x="400050" y="293370"/>
                    <a:pt x="404813" y="295275"/>
                    <a:pt x="409575" y="295275"/>
                  </a:cubicBezTo>
                  <a:cubicBezTo>
                    <a:pt x="414338" y="295275"/>
                    <a:pt x="419100" y="293370"/>
                    <a:pt x="422910" y="289560"/>
                  </a:cubicBezTo>
                  <a:cubicBezTo>
                    <a:pt x="430530" y="281940"/>
                    <a:pt x="430530" y="270510"/>
                    <a:pt x="422910" y="262890"/>
                  </a:cubicBezTo>
                  <a:lnTo>
                    <a:pt x="400050" y="240030"/>
                  </a:lnTo>
                  <a:cubicBezTo>
                    <a:pt x="405765" y="228600"/>
                    <a:pt x="410528" y="216218"/>
                    <a:pt x="412433" y="203835"/>
                  </a:cubicBezTo>
                  <a:cubicBezTo>
                    <a:pt x="412433" y="203835"/>
                    <a:pt x="412433" y="203835"/>
                    <a:pt x="412433" y="203835"/>
                  </a:cubicBezTo>
                  <a:cubicBezTo>
                    <a:pt x="413385" y="200025"/>
                    <a:pt x="413385" y="195263"/>
                    <a:pt x="414338" y="191453"/>
                  </a:cubicBezTo>
                  <a:cubicBezTo>
                    <a:pt x="414338" y="191453"/>
                    <a:pt x="414338" y="191453"/>
                    <a:pt x="414338" y="191453"/>
                  </a:cubicBezTo>
                  <a:lnTo>
                    <a:pt x="438150" y="191453"/>
                  </a:lnTo>
                  <a:cubicBezTo>
                    <a:pt x="438150" y="191453"/>
                    <a:pt x="438150" y="191453"/>
                    <a:pt x="438150" y="191453"/>
                  </a:cubicBezTo>
                  <a:cubicBezTo>
                    <a:pt x="448628" y="191453"/>
                    <a:pt x="457200" y="182880"/>
                    <a:pt x="457200" y="172403"/>
                  </a:cubicBezTo>
                  <a:cubicBezTo>
                    <a:pt x="457200" y="160973"/>
                    <a:pt x="448628" y="152400"/>
                    <a:pt x="438150" y="152400"/>
                  </a:cubicBezTo>
                  <a:close/>
                  <a:moveTo>
                    <a:pt x="207645" y="103823"/>
                  </a:moveTo>
                  <a:cubicBezTo>
                    <a:pt x="207645" y="103823"/>
                    <a:pt x="208598" y="102870"/>
                    <a:pt x="208598" y="102870"/>
                  </a:cubicBezTo>
                  <a:cubicBezTo>
                    <a:pt x="218123" y="93345"/>
                    <a:pt x="229553" y="86678"/>
                    <a:pt x="240983" y="81915"/>
                  </a:cubicBezTo>
                  <a:cubicBezTo>
                    <a:pt x="240983" y="81915"/>
                    <a:pt x="240983" y="81915"/>
                    <a:pt x="240983" y="81915"/>
                  </a:cubicBezTo>
                  <a:cubicBezTo>
                    <a:pt x="249555" y="78105"/>
                    <a:pt x="258128" y="76200"/>
                    <a:pt x="266700" y="75248"/>
                  </a:cubicBezTo>
                  <a:cubicBezTo>
                    <a:pt x="269558" y="75248"/>
                    <a:pt x="273368" y="74295"/>
                    <a:pt x="276225" y="74295"/>
                  </a:cubicBezTo>
                  <a:cubicBezTo>
                    <a:pt x="276225" y="74295"/>
                    <a:pt x="276225" y="74295"/>
                    <a:pt x="276225" y="74295"/>
                  </a:cubicBezTo>
                  <a:cubicBezTo>
                    <a:pt x="279083" y="74295"/>
                    <a:pt x="282893" y="74295"/>
                    <a:pt x="285750" y="74295"/>
                  </a:cubicBezTo>
                  <a:cubicBezTo>
                    <a:pt x="285750" y="74295"/>
                    <a:pt x="285750" y="74295"/>
                    <a:pt x="285750" y="74295"/>
                  </a:cubicBezTo>
                  <a:cubicBezTo>
                    <a:pt x="288608" y="74295"/>
                    <a:pt x="292418" y="74295"/>
                    <a:pt x="295275" y="75248"/>
                  </a:cubicBezTo>
                  <a:cubicBezTo>
                    <a:pt x="295275" y="75248"/>
                    <a:pt x="295275" y="75248"/>
                    <a:pt x="295275" y="75248"/>
                  </a:cubicBezTo>
                  <a:cubicBezTo>
                    <a:pt x="298133" y="75248"/>
                    <a:pt x="301943" y="76200"/>
                    <a:pt x="304800" y="77153"/>
                  </a:cubicBezTo>
                  <a:cubicBezTo>
                    <a:pt x="310515" y="78105"/>
                    <a:pt x="317183" y="80010"/>
                    <a:pt x="322898" y="82868"/>
                  </a:cubicBezTo>
                  <a:cubicBezTo>
                    <a:pt x="322898" y="82868"/>
                    <a:pt x="323850" y="82868"/>
                    <a:pt x="323850" y="83820"/>
                  </a:cubicBezTo>
                  <a:cubicBezTo>
                    <a:pt x="326708" y="84773"/>
                    <a:pt x="328613" y="85725"/>
                    <a:pt x="331470" y="87630"/>
                  </a:cubicBezTo>
                  <a:cubicBezTo>
                    <a:pt x="332423" y="85725"/>
                    <a:pt x="333375" y="86678"/>
                    <a:pt x="334328" y="87630"/>
                  </a:cubicBezTo>
                  <a:cubicBezTo>
                    <a:pt x="336233" y="88583"/>
                    <a:pt x="338138" y="89535"/>
                    <a:pt x="340043" y="91440"/>
                  </a:cubicBezTo>
                  <a:cubicBezTo>
                    <a:pt x="342900" y="93345"/>
                    <a:pt x="345758" y="95250"/>
                    <a:pt x="348615" y="97155"/>
                  </a:cubicBezTo>
                  <a:cubicBezTo>
                    <a:pt x="351473" y="99060"/>
                    <a:pt x="354330" y="101918"/>
                    <a:pt x="356235" y="103823"/>
                  </a:cubicBezTo>
                  <a:cubicBezTo>
                    <a:pt x="358140" y="105728"/>
                    <a:pt x="360045" y="108585"/>
                    <a:pt x="361950" y="110490"/>
                  </a:cubicBezTo>
                  <a:cubicBezTo>
                    <a:pt x="363855" y="112395"/>
                    <a:pt x="365760" y="115253"/>
                    <a:pt x="366713" y="117158"/>
                  </a:cubicBezTo>
                  <a:cubicBezTo>
                    <a:pt x="368618" y="120015"/>
                    <a:pt x="370523" y="122873"/>
                    <a:pt x="372428" y="125730"/>
                  </a:cubicBezTo>
                  <a:cubicBezTo>
                    <a:pt x="372428" y="125730"/>
                    <a:pt x="372428" y="125730"/>
                    <a:pt x="372428" y="125730"/>
                  </a:cubicBezTo>
                  <a:cubicBezTo>
                    <a:pt x="374333" y="128588"/>
                    <a:pt x="375285" y="131445"/>
                    <a:pt x="377190" y="134303"/>
                  </a:cubicBezTo>
                  <a:cubicBezTo>
                    <a:pt x="377190" y="134303"/>
                    <a:pt x="377190" y="134303"/>
                    <a:pt x="377190" y="134303"/>
                  </a:cubicBezTo>
                  <a:cubicBezTo>
                    <a:pt x="378143" y="137160"/>
                    <a:pt x="380048" y="140018"/>
                    <a:pt x="381000" y="142875"/>
                  </a:cubicBezTo>
                  <a:cubicBezTo>
                    <a:pt x="381000" y="142875"/>
                    <a:pt x="381000" y="142875"/>
                    <a:pt x="381000" y="142875"/>
                  </a:cubicBezTo>
                  <a:cubicBezTo>
                    <a:pt x="381953" y="145733"/>
                    <a:pt x="382905" y="148590"/>
                    <a:pt x="383858" y="152400"/>
                  </a:cubicBezTo>
                  <a:cubicBezTo>
                    <a:pt x="385763" y="159068"/>
                    <a:pt x="386715" y="164783"/>
                    <a:pt x="386715" y="171450"/>
                  </a:cubicBezTo>
                  <a:cubicBezTo>
                    <a:pt x="386715" y="171450"/>
                    <a:pt x="386715" y="171450"/>
                    <a:pt x="386715" y="171450"/>
                  </a:cubicBezTo>
                  <a:cubicBezTo>
                    <a:pt x="386715" y="174308"/>
                    <a:pt x="386715" y="178118"/>
                    <a:pt x="386715" y="180975"/>
                  </a:cubicBezTo>
                  <a:cubicBezTo>
                    <a:pt x="386715" y="180975"/>
                    <a:pt x="386715" y="180975"/>
                    <a:pt x="386715" y="180975"/>
                  </a:cubicBezTo>
                  <a:cubicBezTo>
                    <a:pt x="386715" y="183833"/>
                    <a:pt x="386715" y="187643"/>
                    <a:pt x="385763" y="190500"/>
                  </a:cubicBezTo>
                  <a:cubicBezTo>
                    <a:pt x="385763" y="190500"/>
                    <a:pt x="385763" y="190500"/>
                    <a:pt x="385763" y="190500"/>
                  </a:cubicBezTo>
                  <a:cubicBezTo>
                    <a:pt x="384810" y="195263"/>
                    <a:pt x="384810" y="199073"/>
                    <a:pt x="382905" y="203835"/>
                  </a:cubicBezTo>
                  <a:cubicBezTo>
                    <a:pt x="382905" y="203835"/>
                    <a:pt x="382905" y="204788"/>
                    <a:pt x="382905" y="204788"/>
                  </a:cubicBezTo>
                  <a:cubicBezTo>
                    <a:pt x="381953" y="209550"/>
                    <a:pt x="380048" y="213360"/>
                    <a:pt x="378143" y="218123"/>
                  </a:cubicBezTo>
                  <a:cubicBezTo>
                    <a:pt x="373380" y="229553"/>
                    <a:pt x="365760" y="240983"/>
                    <a:pt x="357188" y="250508"/>
                  </a:cubicBezTo>
                  <a:cubicBezTo>
                    <a:pt x="357188" y="250508"/>
                    <a:pt x="356235" y="251460"/>
                    <a:pt x="356235" y="251460"/>
                  </a:cubicBezTo>
                  <a:lnTo>
                    <a:pt x="281940" y="325755"/>
                  </a:lnTo>
                  <a:lnTo>
                    <a:pt x="255270" y="352425"/>
                  </a:lnTo>
                  <a:lnTo>
                    <a:pt x="247650" y="360045"/>
                  </a:lnTo>
                  <a:cubicBezTo>
                    <a:pt x="244793" y="362903"/>
                    <a:pt x="240983" y="365760"/>
                    <a:pt x="237173" y="368618"/>
                  </a:cubicBezTo>
                  <a:cubicBezTo>
                    <a:pt x="236220" y="368618"/>
                    <a:pt x="236220" y="369570"/>
                    <a:pt x="235268" y="369570"/>
                  </a:cubicBezTo>
                  <a:cubicBezTo>
                    <a:pt x="231458" y="372428"/>
                    <a:pt x="228600" y="374333"/>
                    <a:pt x="224790" y="376238"/>
                  </a:cubicBezTo>
                  <a:cubicBezTo>
                    <a:pt x="224790" y="376238"/>
                    <a:pt x="224790" y="376238"/>
                    <a:pt x="224790" y="376238"/>
                  </a:cubicBezTo>
                  <a:cubicBezTo>
                    <a:pt x="216218" y="381000"/>
                    <a:pt x="207645" y="384810"/>
                    <a:pt x="199073" y="386715"/>
                  </a:cubicBezTo>
                  <a:cubicBezTo>
                    <a:pt x="195263" y="387668"/>
                    <a:pt x="191453" y="388620"/>
                    <a:pt x="186690" y="388620"/>
                  </a:cubicBezTo>
                  <a:cubicBezTo>
                    <a:pt x="186690" y="388620"/>
                    <a:pt x="185738" y="388620"/>
                    <a:pt x="185738" y="388620"/>
                  </a:cubicBezTo>
                  <a:cubicBezTo>
                    <a:pt x="181928" y="390525"/>
                    <a:pt x="178118" y="390525"/>
                    <a:pt x="174308" y="390525"/>
                  </a:cubicBezTo>
                  <a:cubicBezTo>
                    <a:pt x="170498" y="390525"/>
                    <a:pt x="165735" y="390525"/>
                    <a:pt x="161925" y="389573"/>
                  </a:cubicBezTo>
                  <a:cubicBezTo>
                    <a:pt x="161925" y="389573"/>
                    <a:pt x="161925" y="389573"/>
                    <a:pt x="161925" y="389573"/>
                  </a:cubicBezTo>
                  <a:cubicBezTo>
                    <a:pt x="158115" y="388620"/>
                    <a:pt x="153353" y="388620"/>
                    <a:pt x="149543" y="387668"/>
                  </a:cubicBezTo>
                  <a:cubicBezTo>
                    <a:pt x="149543" y="387668"/>
                    <a:pt x="148590" y="387668"/>
                    <a:pt x="148590" y="387668"/>
                  </a:cubicBezTo>
                  <a:cubicBezTo>
                    <a:pt x="136208" y="384810"/>
                    <a:pt x="123825" y="379095"/>
                    <a:pt x="113348" y="371475"/>
                  </a:cubicBezTo>
                  <a:cubicBezTo>
                    <a:pt x="111443" y="369570"/>
                    <a:pt x="108585" y="368618"/>
                    <a:pt x="106680" y="366713"/>
                  </a:cubicBezTo>
                  <a:cubicBezTo>
                    <a:pt x="104775" y="364808"/>
                    <a:pt x="101918" y="362903"/>
                    <a:pt x="100013" y="360998"/>
                  </a:cubicBezTo>
                  <a:cubicBezTo>
                    <a:pt x="95250" y="356235"/>
                    <a:pt x="90488" y="350520"/>
                    <a:pt x="86678" y="344805"/>
                  </a:cubicBezTo>
                  <a:cubicBezTo>
                    <a:pt x="84773" y="340995"/>
                    <a:pt x="81915" y="338138"/>
                    <a:pt x="80963" y="334328"/>
                  </a:cubicBezTo>
                  <a:cubicBezTo>
                    <a:pt x="80963" y="333375"/>
                    <a:pt x="80010" y="332423"/>
                    <a:pt x="80010" y="331470"/>
                  </a:cubicBezTo>
                  <a:cubicBezTo>
                    <a:pt x="79058" y="328613"/>
                    <a:pt x="77153" y="325755"/>
                    <a:pt x="76200" y="322898"/>
                  </a:cubicBezTo>
                  <a:cubicBezTo>
                    <a:pt x="76200" y="321945"/>
                    <a:pt x="75248" y="320993"/>
                    <a:pt x="75248" y="320040"/>
                  </a:cubicBezTo>
                  <a:cubicBezTo>
                    <a:pt x="74295" y="317183"/>
                    <a:pt x="73343" y="314325"/>
                    <a:pt x="72390" y="311468"/>
                  </a:cubicBezTo>
                  <a:cubicBezTo>
                    <a:pt x="72390" y="310515"/>
                    <a:pt x="72390" y="309563"/>
                    <a:pt x="71438" y="308610"/>
                  </a:cubicBezTo>
                  <a:cubicBezTo>
                    <a:pt x="70485" y="304800"/>
                    <a:pt x="69533" y="300990"/>
                    <a:pt x="69533" y="297180"/>
                  </a:cubicBezTo>
                  <a:cubicBezTo>
                    <a:pt x="68580" y="284798"/>
                    <a:pt x="69533" y="271463"/>
                    <a:pt x="73343" y="259080"/>
                  </a:cubicBezTo>
                  <a:cubicBezTo>
                    <a:pt x="75248" y="251460"/>
                    <a:pt x="79058" y="242888"/>
                    <a:pt x="82868" y="235268"/>
                  </a:cubicBezTo>
                  <a:cubicBezTo>
                    <a:pt x="82868" y="235268"/>
                    <a:pt x="82868" y="235268"/>
                    <a:pt x="82868" y="235268"/>
                  </a:cubicBezTo>
                  <a:cubicBezTo>
                    <a:pt x="84773" y="231458"/>
                    <a:pt x="87630" y="227648"/>
                    <a:pt x="89535" y="224790"/>
                  </a:cubicBezTo>
                  <a:cubicBezTo>
                    <a:pt x="89535" y="223838"/>
                    <a:pt x="90488" y="223838"/>
                    <a:pt x="90488" y="222885"/>
                  </a:cubicBezTo>
                  <a:cubicBezTo>
                    <a:pt x="93345" y="219075"/>
                    <a:pt x="96203" y="216218"/>
                    <a:pt x="99060" y="212408"/>
                  </a:cubicBezTo>
                  <a:lnTo>
                    <a:pt x="106680" y="204788"/>
                  </a:lnTo>
                  <a:lnTo>
                    <a:pt x="146685" y="164783"/>
                  </a:lnTo>
                  <a:lnTo>
                    <a:pt x="173355" y="138113"/>
                  </a:lnTo>
                  <a:lnTo>
                    <a:pt x="207645" y="10382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Review</a:t>
            </a:r>
            <a:endParaRPr dirty="0"/>
          </a:p>
        </p:txBody>
      </p:sp>
      <p:sp>
        <p:nvSpPr>
          <p:cNvPr id="202" name="Google Shape;202;p18"/>
          <p:cNvSpPr txBox="1">
            <a:spLocks noGrp="1"/>
          </p:cNvSpPr>
          <p:nvPr>
            <p:ph type="body" idx="1"/>
          </p:nvPr>
        </p:nvSpPr>
        <p:spPr>
          <a:xfrm>
            <a:off x="614974" y="1705175"/>
            <a:ext cx="7685509" cy="28266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The B-Spline method is used along with G-CNN based lie groups to helps in standardisation by increasing the number of kernel methods </a:t>
            </a:r>
            <a:r>
              <a:rPr lang="en" dirty="0">
                <a:latin typeface="Barlow Light" panose="00000400000000000000" pitchFamily="2" charset="0"/>
              </a:rPr>
              <a:t>(</a:t>
            </a:r>
            <a:r>
              <a:rPr lang="en-GB" b="0" i="0" u="none" strike="noStrike" dirty="0" err="1">
                <a:solidFill>
                  <a:srgbClr val="000000"/>
                </a:solidFill>
                <a:effectLst/>
                <a:latin typeface="Barlow Light" panose="00000400000000000000" pitchFamily="2" charset="0"/>
              </a:rPr>
              <a:t>Bekkers</a:t>
            </a:r>
            <a:r>
              <a:rPr lang="en-GB" dirty="0">
                <a:solidFill>
                  <a:srgbClr val="000000"/>
                </a:solidFill>
                <a:latin typeface="Barlow Light" panose="00000400000000000000" pitchFamily="2" charset="0"/>
              </a:rPr>
              <a:t> and</a:t>
            </a:r>
            <a:r>
              <a:rPr lang="en-GB" b="0" i="0" u="none" strike="noStrike" dirty="0">
                <a:solidFill>
                  <a:srgbClr val="000000"/>
                </a:solidFill>
                <a:effectLst/>
                <a:latin typeface="Barlow Light" panose="00000400000000000000" pitchFamily="2" charset="0"/>
              </a:rPr>
              <a:t> E.J., 2019</a:t>
            </a:r>
            <a:r>
              <a:rPr lang="en" dirty="0">
                <a:latin typeface="Barlow Light" panose="00000400000000000000" pitchFamily="2" charset="0"/>
              </a:rPr>
              <a:t>).</a:t>
            </a:r>
          </a:p>
          <a:p>
            <a:pPr marL="457200" lvl="0" indent="-381000" algn="l" rtl="0">
              <a:spcBef>
                <a:spcPts val="600"/>
              </a:spcBef>
              <a:spcAft>
                <a:spcPts val="0"/>
              </a:spcAft>
              <a:buSzPts val="2400"/>
              <a:buChar char="▸"/>
            </a:pPr>
            <a:r>
              <a:rPr lang="en" dirty="0"/>
              <a:t> The methodology utilised by Co-correction tends to target image classification models used for classifying medical images by helping in increasing their accuracies (Liu et al., 2021).</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 name="Google Shape;1096;p50">
            <a:extLst>
              <a:ext uri="{FF2B5EF4-FFF2-40B4-BE49-F238E27FC236}">
                <a16:creationId xmlns:a16="http://schemas.microsoft.com/office/drawing/2014/main" id="{8975E891-5992-8603-4520-73F19BC98436}"/>
              </a:ext>
            </a:extLst>
          </p:cNvPr>
          <p:cNvGrpSpPr/>
          <p:nvPr/>
        </p:nvGrpSpPr>
        <p:grpSpPr>
          <a:xfrm>
            <a:off x="8383180" y="290624"/>
            <a:ext cx="498549" cy="422593"/>
            <a:chOff x="1926350" y="995225"/>
            <a:chExt cx="428650" cy="356600"/>
          </a:xfrm>
          <a:solidFill>
            <a:schemeClr val="bg1"/>
          </a:solidFill>
        </p:grpSpPr>
        <p:sp>
          <p:nvSpPr>
            <p:cNvPr id="4" name="Google Shape;1097;p50">
              <a:extLst>
                <a:ext uri="{FF2B5EF4-FFF2-40B4-BE49-F238E27FC236}">
                  <a16:creationId xmlns:a16="http://schemas.microsoft.com/office/drawing/2014/main" id="{5FEC54BC-7F37-FB48-0567-0365829E938E}"/>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 name="Google Shape;1098;p50">
              <a:extLst>
                <a:ext uri="{FF2B5EF4-FFF2-40B4-BE49-F238E27FC236}">
                  <a16:creationId xmlns:a16="http://schemas.microsoft.com/office/drawing/2014/main" id="{21FB1E7E-6649-3C1D-3954-DAFE29A9847F}"/>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099;p50">
              <a:extLst>
                <a:ext uri="{FF2B5EF4-FFF2-40B4-BE49-F238E27FC236}">
                  <a16:creationId xmlns:a16="http://schemas.microsoft.com/office/drawing/2014/main" id="{53E33B57-57E8-A591-E469-E675E9633F1F}"/>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100;p50">
              <a:extLst>
                <a:ext uri="{FF2B5EF4-FFF2-40B4-BE49-F238E27FC236}">
                  <a16:creationId xmlns:a16="http://schemas.microsoft.com/office/drawing/2014/main" id="{64D2BBAD-68DF-A8F8-8491-20BF67A1DD08}"/>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39703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Methodology</a:t>
            </a:r>
            <a:endParaRPr dirty="0"/>
          </a:p>
        </p:txBody>
      </p:sp>
      <p:sp>
        <p:nvSpPr>
          <p:cNvPr id="202" name="Google Shape;202;p18"/>
          <p:cNvSpPr txBox="1">
            <a:spLocks noGrp="1"/>
          </p:cNvSpPr>
          <p:nvPr>
            <p:ph type="body" idx="1"/>
          </p:nvPr>
        </p:nvSpPr>
        <p:spPr>
          <a:xfrm>
            <a:off x="626575" y="1310850"/>
            <a:ext cx="7844615" cy="356247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Dataset has been acquired from Kaggle.</a:t>
            </a:r>
            <a:endParaRPr dirty="0"/>
          </a:p>
          <a:p>
            <a:pPr marL="457200" lvl="0" indent="-381000" algn="l" rtl="0">
              <a:spcBef>
                <a:spcPts val="1000"/>
              </a:spcBef>
              <a:spcAft>
                <a:spcPts val="0"/>
              </a:spcAft>
              <a:buSzPts val="2400"/>
              <a:buChar char="▸"/>
            </a:pPr>
            <a:r>
              <a:rPr lang="en" dirty="0"/>
              <a:t>During EDA, the training dataset is split into 80% training and 20% validation.</a:t>
            </a:r>
            <a:endParaRPr dirty="0"/>
          </a:p>
          <a:p>
            <a:pPr marL="457200" lvl="0" indent="-381000" algn="l" rtl="0">
              <a:spcBef>
                <a:spcPts val="1000"/>
              </a:spcBef>
              <a:spcAft>
                <a:spcPts val="0"/>
              </a:spcAft>
              <a:buSzPts val="2400"/>
              <a:buChar char="▸"/>
            </a:pPr>
            <a:r>
              <a:rPr lang="en" dirty="0"/>
              <a:t>Pre-trained models of image classification are trained on the dataset to obtain the highest validation accuracy.</a:t>
            </a:r>
          </a:p>
          <a:p>
            <a:pPr marL="457200" lvl="0" indent="-381000" algn="l" rtl="0">
              <a:spcBef>
                <a:spcPts val="1000"/>
              </a:spcBef>
              <a:spcAft>
                <a:spcPts val="0"/>
              </a:spcAft>
              <a:buSzPts val="2400"/>
              <a:buChar char="▸"/>
            </a:pPr>
            <a:r>
              <a:rPr lang="en-GB" dirty="0"/>
              <a:t>Model with the highest accuracy undergoes evaluation with the test data and generates a prediction.</a:t>
            </a:r>
            <a:endParaRPr lang="en" dirty="0"/>
          </a:p>
          <a:p>
            <a:pPr marL="457200" lvl="0" indent="-381000" algn="l" rtl="0">
              <a:spcBef>
                <a:spcPts val="1000"/>
              </a:spcBef>
              <a:spcAft>
                <a:spcPts val="0"/>
              </a:spcAft>
              <a:buSzPts val="2400"/>
              <a:buChar char="▸"/>
            </a:pPr>
            <a:r>
              <a:rPr lang="en" dirty="0"/>
              <a:t>The final model is deployed.</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2" name="Google Shape;248;p21">
            <a:extLst>
              <a:ext uri="{FF2B5EF4-FFF2-40B4-BE49-F238E27FC236}">
                <a16:creationId xmlns:a16="http://schemas.microsoft.com/office/drawing/2014/main" id="{73D6E68D-8A0B-5A72-CCB8-795D37F6A09E}"/>
              </a:ext>
            </a:extLst>
          </p:cNvPr>
          <p:cNvGrpSpPr/>
          <p:nvPr/>
        </p:nvGrpSpPr>
        <p:grpSpPr>
          <a:xfrm>
            <a:off x="8459590" y="184298"/>
            <a:ext cx="429229" cy="552621"/>
            <a:chOff x="7064474" y="449136"/>
            <a:chExt cx="342890" cy="457200"/>
          </a:xfrm>
        </p:grpSpPr>
        <p:sp>
          <p:nvSpPr>
            <p:cNvPr id="8" name="Google Shape;249;p21">
              <a:extLst>
                <a:ext uri="{FF2B5EF4-FFF2-40B4-BE49-F238E27FC236}">
                  <a16:creationId xmlns:a16="http://schemas.microsoft.com/office/drawing/2014/main" id="{0A2931A7-5158-E246-6AEA-793C1202F349}"/>
                </a:ext>
              </a:extLst>
            </p:cNvPr>
            <p:cNvSpPr/>
            <p:nvPr/>
          </p:nvSpPr>
          <p:spPr>
            <a:xfrm>
              <a:off x="7064474" y="449136"/>
              <a:ext cx="129745" cy="66675"/>
            </a:xfrm>
            <a:custGeom>
              <a:avLst/>
              <a:gdLst/>
              <a:ahLst/>
              <a:cxnLst/>
              <a:rect l="l" t="t" r="r" b="b"/>
              <a:pathLst>
                <a:path w="129745" h="66675" extrusionOk="0">
                  <a:moveTo>
                    <a:pt x="0" y="0"/>
                  </a:moveTo>
                  <a:lnTo>
                    <a:pt x="129746" y="0"/>
                  </a:lnTo>
                  <a:lnTo>
                    <a:pt x="129746" y="66675"/>
                  </a:lnTo>
                  <a:lnTo>
                    <a:pt x="0" y="666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50;p21">
              <a:extLst>
                <a:ext uri="{FF2B5EF4-FFF2-40B4-BE49-F238E27FC236}">
                  <a16:creationId xmlns:a16="http://schemas.microsoft.com/office/drawing/2014/main" id="{93C5331D-792C-D0E7-0B57-F3D502AD7673}"/>
                </a:ext>
              </a:extLst>
            </p:cNvPr>
            <p:cNvSpPr/>
            <p:nvPr/>
          </p:nvSpPr>
          <p:spPr>
            <a:xfrm>
              <a:off x="7073741" y="534861"/>
              <a:ext cx="111210" cy="371475"/>
            </a:xfrm>
            <a:custGeom>
              <a:avLst/>
              <a:gdLst/>
              <a:ahLst/>
              <a:cxnLst/>
              <a:rect l="l" t="t" r="r" b="b"/>
              <a:pathLst>
                <a:path w="111210" h="371475" extrusionOk="0">
                  <a:moveTo>
                    <a:pt x="0" y="314325"/>
                  </a:moveTo>
                  <a:cubicBezTo>
                    <a:pt x="0" y="345888"/>
                    <a:pt x="24895" y="371475"/>
                    <a:pt x="55605" y="371475"/>
                  </a:cubicBezTo>
                  <a:cubicBezTo>
                    <a:pt x="86315" y="371475"/>
                    <a:pt x="111211" y="345888"/>
                    <a:pt x="111211" y="314325"/>
                  </a:cubicBezTo>
                  <a:lnTo>
                    <a:pt x="111211" y="0"/>
                  </a:lnTo>
                  <a:lnTo>
                    <a:pt x="0" y="0"/>
                  </a:lnTo>
                  <a:close/>
                  <a:moveTo>
                    <a:pt x="27803" y="76200"/>
                  </a:moveTo>
                  <a:lnTo>
                    <a:pt x="83408" y="76200"/>
                  </a:lnTo>
                  <a:lnTo>
                    <a:pt x="83408" y="180975"/>
                  </a:lnTo>
                  <a:lnTo>
                    <a:pt x="27803" y="1809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51;p21">
              <a:extLst>
                <a:ext uri="{FF2B5EF4-FFF2-40B4-BE49-F238E27FC236}">
                  <a16:creationId xmlns:a16="http://schemas.microsoft.com/office/drawing/2014/main" id="{039898D3-FD00-9244-9702-D7E072BE2577}"/>
                </a:ext>
              </a:extLst>
            </p:cNvPr>
            <p:cNvSpPr/>
            <p:nvPr/>
          </p:nvSpPr>
          <p:spPr>
            <a:xfrm>
              <a:off x="7212755" y="601538"/>
              <a:ext cx="194610" cy="190503"/>
            </a:xfrm>
            <a:custGeom>
              <a:avLst/>
              <a:gdLst/>
              <a:ahLst/>
              <a:cxnLst/>
              <a:rect l="l" t="t" r="r" b="b"/>
              <a:pathLst>
                <a:path w="194610" h="190503" extrusionOk="0">
                  <a:moveTo>
                    <a:pt x="182293" y="95341"/>
                  </a:moveTo>
                  <a:lnTo>
                    <a:pt x="157456" y="92486"/>
                  </a:lnTo>
                  <a:cubicBezTo>
                    <a:pt x="157115" y="84937"/>
                    <a:pt x="155549" y="77500"/>
                    <a:pt x="152822" y="70482"/>
                  </a:cubicBezTo>
                  <a:lnTo>
                    <a:pt x="161441" y="63719"/>
                  </a:lnTo>
                  <a:cubicBezTo>
                    <a:pt x="167532" y="58880"/>
                    <a:pt x="168651" y="49882"/>
                    <a:pt x="163942" y="43622"/>
                  </a:cubicBezTo>
                  <a:cubicBezTo>
                    <a:pt x="159234" y="37363"/>
                    <a:pt x="150479" y="36212"/>
                    <a:pt x="144389" y="41052"/>
                  </a:cubicBezTo>
                  <a:lnTo>
                    <a:pt x="137160" y="46860"/>
                  </a:lnTo>
                  <a:cubicBezTo>
                    <a:pt x="131654" y="41495"/>
                    <a:pt x="125290" y="37145"/>
                    <a:pt x="118347" y="34000"/>
                  </a:cubicBezTo>
                  <a:lnTo>
                    <a:pt x="120386" y="15904"/>
                  </a:lnTo>
                  <a:cubicBezTo>
                    <a:pt x="121255" y="8066"/>
                    <a:pt x="115778" y="987"/>
                    <a:pt x="108152" y="93"/>
                  </a:cubicBezTo>
                  <a:cubicBezTo>
                    <a:pt x="100525" y="-800"/>
                    <a:pt x="93638" y="4829"/>
                    <a:pt x="92768" y="12667"/>
                  </a:cubicBezTo>
                  <a:lnTo>
                    <a:pt x="90915" y="28666"/>
                  </a:lnTo>
                  <a:cubicBezTo>
                    <a:pt x="80634" y="28923"/>
                    <a:pt x="70563" y="31700"/>
                    <a:pt x="61537" y="36764"/>
                  </a:cubicBezTo>
                  <a:lnTo>
                    <a:pt x="43002" y="14476"/>
                  </a:lnTo>
                  <a:cubicBezTo>
                    <a:pt x="37986" y="8479"/>
                    <a:pt x="29189" y="7797"/>
                    <a:pt x="23354" y="12952"/>
                  </a:cubicBezTo>
                  <a:cubicBezTo>
                    <a:pt x="17519" y="18108"/>
                    <a:pt x="16856" y="27148"/>
                    <a:pt x="21872" y="33145"/>
                  </a:cubicBezTo>
                  <a:lnTo>
                    <a:pt x="40592" y="55623"/>
                  </a:lnTo>
                  <a:cubicBezTo>
                    <a:pt x="35771" y="62311"/>
                    <a:pt x="32218" y="69874"/>
                    <a:pt x="30120" y="77914"/>
                  </a:cubicBezTo>
                  <a:lnTo>
                    <a:pt x="15477" y="76291"/>
                  </a:lnTo>
                  <a:cubicBezTo>
                    <a:pt x="7850" y="75397"/>
                    <a:pt x="961" y="81027"/>
                    <a:pt x="91" y="88866"/>
                  </a:cubicBezTo>
                  <a:cubicBezTo>
                    <a:pt x="-779" y="96706"/>
                    <a:pt x="4699" y="103786"/>
                    <a:pt x="12326" y="104681"/>
                  </a:cubicBezTo>
                  <a:lnTo>
                    <a:pt x="28822" y="106583"/>
                  </a:lnTo>
                  <a:cubicBezTo>
                    <a:pt x="29996" y="113749"/>
                    <a:pt x="32313" y="120668"/>
                    <a:pt x="35680" y="127061"/>
                  </a:cubicBezTo>
                  <a:lnTo>
                    <a:pt x="23910" y="136302"/>
                  </a:lnTo>
                  <a:cubicBezTo>
                    <a:pt x="17834" y="141159"/>
                    <a:pt x="16740" y="150162"/>
                    <a:pt x="21467" y="156406"/>
                  </a:cubicBezTo>
                  <a:cubicBezTo>
                    <a:pt x="26174" y="162626"/>
                    <a:pt x="34884" y="163771"/>
                    <a:pt x="40963" y="158970"/>
                  </a:cubicBezTo>
                  <a:lnTo>
                    <a:pt x="53937" y="148682"/>
                  </a:lnTo>
                  <a:cubicBezTo>
                    <a:pt x="60568" y="153701"/>
                    <a:pt x="68047" y="157415"/>
                    <a:pt x="75994" y="159635"/>
                  </a:cubicBezTo>
                  <a:lnTo>
                    <a:pt x="74233" y="174592"/>
                  </a:lnTo>
                  <a:cubicBezTo>
                    <a:pt x="73345" y="182407"/>
                    <a:pt x="78787" y="189483"/>
                    <a:pt x="86390" y="190396"/>
                  </a:cubicBezTo>
                  <a:cubicBezTo>
                    <a:pt x="86415" y="190400"/>
                    <a:pt x="86441" y="190403"/>
                    <a:pt x="86466" y="190406"/>
                  </a:cubicBezTo>
                  <a:cubicBezTo>
                    <a:pt x="86988" y="190486"/>
                    <a:pt x="87516" y="190516"/>
                    <a:pt x="88042" y="190498"/>
                  </a:cubicBezTo>
                  <a:cubicBezTo>
                    <a:pt x="95107" y="190490"/>
                    <a:pt x="101044" y="185042"/>
                    <a:pt x="101851" y="177829"/>
                  </a:cubicBezTo>
                  <a:lnTo>
                    <a:pt x="103797" y="160876"/>
                  </a:lnTo>
                  <a:cubicBezTo>
                    <a:pt x="110460" y="159692"/>
                    <a:pt x="116902" y="157441"/>
                    <a:pt x="122888" y="154207"/>
                  </a:cubicBezTo>
                  <a:lnTo>
                    <a:pt x="133082" y="166494"/>
                  </a:lnTo>
                  <a:cubicBezTo>
                    <a:pt x="138118" y="172450"/>
                    <a:pt x="146880" y="173130"/>
                    <a:pt x="152730" y="168020"/>
                  </a:cubicBezTo>
                  <a:cubicBezTo>
                    <a:pt x="158561" y="162862"/>
                    <a:pt x="159224" y="153825"/>
                    <a:pt x="154212" y="147826"/>
                  </a:cubicBezTo>
                  <a:lnTo>
                    <a:pt x="144111" y="135729"/>
                  </a:lnTo>
                  <a:cubicBezTo>
                    <a:pt x="147573" y="131112"/>
                    <a:pt x="150439" y="126053"/>
                    <a:pt x="152637" y="120679"/>
                  </a:cubicBezTo>
                  <a:lnTo>
                    <a:pt x="179142" y="123730"/>
                  </a:lnTo>
                  <a:cubicBezTo>
                    <a:pt x="179664" y="123805"/>
                    <a:pt x="180191" y="123835"/>
                    <a:pt x="180718" y="123823"/>
                  </a:cubicBezTo>
                  <a:cubicBezTo>
                    <a:pt x="188395" y="123818"/>
                    <a:pt x="194615" y="117417"/>
                    <a:pt x="194611" y="109527"/>
                  </a:cubicBezTo>
                  <a:cubicBezTo>
                    <a:pt x="194606" y="102269"/>
                    <a:pt x="189309" y="96168"/>
                    <a:pt x="182293" y="95341"/>
                  </a:cubicBezTo>
                  <a:close/>
                  <a:moveTo>
                    <a:pt x="74141" y="95248"/>
                  </a:moveTo>
                  <a:cubicBezTo>
                    <a:pt x="63904" y="95248"/>
                    <a:pt x="55605" y="86719"/>
                    <a:pt x="55605" y="76198"/>
                  </a:cubicBezTo>
                  <a:cubicBezTo>
                    <a:pt x="55605" y="65677"/>
                    <a:pt x="63904" y="57148"/>
                    <a:pt x="74141" y="57148"/>
                  </a:cubicBezTo>
                  <a:cubicBezTo>
                    <a:pt x="84378" y="57148"/>
                    <a:pt x="92676" y="65677"/>
                    <a:pt x="92676" y="76198"/>
                  </a:cubicBezTo>
                  <a:cubicBezTo>
                    <a:pt x="92646" y="86706"/>
                    <a:pt x="84365" y="95217"/>
                    <a:pt x="74141" y="95248"/>
                  </a:cubicBezTo>
                  <a:close/>
                  <a:moveTo>
                    <a:pt x="106577" y="133348"/>
                  </a:moveTo>
                  <a:cubicBezTo>
                    <a:pt x="98900" y="133348"/>
                    <a:pt x="92676" y="126951"/>
                    <a:pt x="92676" y="119060"/>
                  </a:cubicBezTo>
                  <a:cubicBezTo>
                    <a:pt x="92676" y="111170"/>
                    <a:pt x="98900" y="104773"/>
                    <a:pt x="106577" y="104773"/>
                  </a:cubicBezTo>
                  <a:cubicBezTo>
                    <a:pt x="114254" y="104773"/>
                    <a:pt x="120478" y="111170"/>
                    <a:pt x="120478" y="119060"/>
                  </a:cubicBezTo>
                  <a:cubicBezTo>
                    <a:pt x="120489" y="126940"/>
                    <a:pt x="114282" y="133337"/>
                    <a:pt x="106615" y="133348"/>
                  </a:cubicBezTo>
                  <a:cubicBezTo>
                    <a:pt x="106603" y="133348"/>
                    <a:pt x="106590" y="133348"/>
                    <a:pt x="106577" y="13334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95938508"/>
      </p:ext>
    </p:extLst>
  </p:cSld>
  <p:clrMapOvr>
    <a:masterClrMapping/>
  </p:clrMapOvr>
</p:sld>
</file>

<file path=ppt/theme/theme1.xml><?xml version="1.0" encoding="utf-8"?>
<a:theme xmlns:a="http://schemas.openxmlformats.org/drawingml/2006/main" name="Caius template">
  <a:themeElements>
    <a:clrScheme name="Custom 347">
      <a:dk1>
        <a:srgbClr val="001F46"/>
      </a:dk1>
      <a:lt1>
        <a:srgbClr val="FFFFFF"/>
      </a:lt1>
      <a:dk2>
        <a:srgbClr val="748394"/>
      </a:dk2>
      <a:lt2>
        <a:srgbClr val="F0F3F7"/>
      </a:lt2>
      <a:accent1>
        <a:srgbClr val="4397EE"/>
      </a:accent1>
      <a:accent2>
        <a:srgbClr val="2170CC"/>
      </a:accent2>
      <a:accent3>
        <a:srgbClr val="154C8A"/>
      </a:accent3>
      <a:accent4>
        <a:srgbClr val="A9D039"/>
      </a:accent4>
      <a:accent5>
        <a:srgbClr val="14B9CA"/>
      </a:accent5>
      <a:accent6>
        <a:srgbClr val="DDE3EB"/>
      </a:accent6>
      <a:hlink>
        <a:srgbClr val="2170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606</Words>
  <Application>Microsoft Office PowerPoint</Application>
  <PresentationFormat>On-screen Show (16:9)</PresentationFormat>
  <Paragraphs>90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Barlow SemiBold</vt:lpstr>
      <vt:lpstr>Barlow Light</vt:lpstr>
      <vt:lpstr>Arial</vt:lpstr>
      <vt:lpstr>Calibri</vt:lpstr>
      <vt:lpstr>Barlow</vt:lpstr>
      <vt:lpstr>Caius template</vt:lpstr>
      <vt:lpstr>Detection of Cancer using Biopsy Images and DNNs</vt:lpstr>
      <vt:lpstr>Hello!</vt:lpstr>
      <vt:lpstr>Research Background</vt:lpstr>
      <vt:lpstr>10,000,000</vt:lpstr>
      <vt:lpstr>Regions with the highest concentration of cancer cases</vt:lpstr>
      <vt:lpstr>Motivation &amp; Research Gap</vt:lpstr>
      <vt:lpstr>Big concept</vt:lpstr>
      <vt:lpstr>Literature Review</vt:lpstr>
      <vt:lpstr>Methodology</vt:lpstr>
      <vt:lpstr>A picture is worth a thousand words</vt:lpstr>
      <vt:lpstr>Results and Discussion</vt:lpstr>
      <vt:lpstr>Results to compare</vt:lpstr>
      <vt:lpstr>Impacts and Implications</vt:lpstr>
      <vt:lpstr> 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Dwayne D'costa</dc:creator>
  <cp:lastModifiedBy>Dwayne D'costa</cp:lastModifiedBy>
  <cp:revision>3</cp:revision>
  <dcterms:modified xsi:type="dcterms:W3CDTF">2023-05-04T12:43:48Z</dcterms:modified>
</cp:coreProperties>
</file>