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76" r:id="rId12"/>
    <p:sldId id="267" r:id="rId13"/>
    <p:sldId id="268" r:id="rId14"/>
    <p:sldId id="278" r:id="rId15"/>
    <p:sldId id="279" r:id="rId16"/>
    <p:sldId id="271" r:id="rId17"/>
    <p:sldId id="280" r:id="rId18"/>
    <p:sldId id="272" r:id="rId19"/>
    <p:sldId id="274" r:id="rId20"/>
    <p:sldId id="26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787B9-8F69-F6C1-8BB1-A013FA9AD924}" v="292" dt="2024-06-18T10:09:34.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8EAD3-C711-4CFD-A9E1-08ECC97C0C1D}" type="doc">
      <dgm:prSet loTypeId="urn:microsoft.com/office/officeart/2017/3/layout/DropPinTimeline" loCatId="timeline" qsTypeId="urn:microsoft.com/office/officeart/2005/8/quickstyle/simple1" qsCatId="simple" csTypeId="urn:microsoft.com/office/officeart/2005/8/colors/accent1_3" csCatId="accent1" phldr="1"/>
      <dgm:spPr/>
      <dgm:t>
        <a:bodyPr/>
        <a:lstStyle/>
        <a:p>
          <a:endParaRPr lang="en-US"/>
        </a:p>
      </dgm:t>
    </dgm:pt>
    <dgm:pt modelId="{8B005F7A-1AE8-427B-BEDC-F3E1F44F4CE2}">
      <dgm:prSet/>
      <dgm:spPr/>
      <dgm:t>
        <a:bodyPr/>
        <a:lstStyle/>
        <a:p>
          <a:pPr>
            <a:defRPr b="1"/>
          </a:pPr>
          <a:r>
            <a:rPr lang="en-US"/>
            <a:t>Ielogošana</a:t>
          </a:r>
        </a:p>
      </dgm:t>
    </dgm:pt>
    <dgm:pt modelId="{63E37A89-F37A-4FE0-9BCC-81A096D5ACDA}" type="parTrans" cxnId="{6CC24FB4-3A48-43CC-9D40-1CAED807AD6D}">
      <dgm:prSet/>
      <dgm:spPr/>
      <dgm:t>
        <a:bodyPr/>
        <a:lstStyle/>
        <a:p>
          <a:endParaRPr lang="en-US"/>
        </a:p>
      </dgm:t>
    </dgm:pt>
    <dgm:pt modelId="{1BED4E1D-D22E-4550-BCC6-07EB6D50F630}" type="sibTrans" cxnId="{6CC24FB4-3A48-43CC-9D40-1CAED807AD6D}">
      <dgm:prSet/>
      <dgm:spPr/>
      <dgm:t>
        <a:bodyPr/>
        <a:lstStyle/>
        <a:p>
          <a:endParaRPr lang="en-US"/>
        </a:p>
      </dgm:t>
    </dgm:pt>
    <dgm:pt modelId="{5D9B4A49-2B82-4517-883B-9F5C79F74AFF}">
      <dgm:prSet/>
      <dgm:spPr/>
      <dgm:t>
        <a:bodyPr/>
        <a:lstStyle/>
        <a:p>
          <a:pPr>
            <a:defRPr b="1"/>
          </a:pPr>
          <a:r>
            <a:rPr lang="en-US"/>
            <a:t>Reģistrešana</a:t>
          </a:r>
        </a:p>
      </dgm:t>
    </dgm:pt>
    <dgm:pt modelId="{24E0407A-E680-422A-B2CB-D465258B65FC}" type="parTrans" cxnId="{0A538B0E-4ACB-4E0A-A2AD-9E6FD8968EAE}">
      <dgm:prSet/>
      <dgm:spPr/>
      <dgm:t>
        <a:bodyPr/>
        <a:lstStyle/>
        <a:p>
          <a:endParaRPr lang="en-US"/>
        </a:p>
      </dgm:t>
    </dgm:pt>
    <dgm:pt modelId="{F7D9E3F2-05E4-4AA7-BD59-2B4051CD85FF}" type="sibTrans" cxnId="{0A538B0E-4ACB-4E0A-A2AD-9E6FD8968EAE}">
      <dgm:prSet/>
      <dgm:spPr/>
      <dgm:t>
        <a:bodyPr/>
        <a:lstStyle/>
        <a:p>
          <a:endParaRPr lang="en-US"/>
        </a:p>
      </dgm:t>
    </dgm:pt>
    <dgm:pt modelId="{64EB034C-F680-4CB1-B5E8-761D75571BD2}">
      <dgm:prSet/>
      <dgm:spPr/>
      <dgm:t>
        <a:bodyPr/>
        <a:lstStyle/>
        <a:p>
          <a:pPr>
            <a:defRPr b="1"/>
          </a:pPr>
          <a:r>
            <a:rPr lang="en-US"/>
            <a:t>Testa sakšana</a:t>
          </a:r>
        </a:p>
      </dgm:t>
    </dgm:pt>
    <dgm:pt modelId="{89E511C8-B30A-48C3-9F6F-F2D7952D94BA}" type="parTrans" cxnId="{BC6FAD33-68A5-48E6-99F2-8A7640C6532F}">
      <dgm:prSet/>
      <dgm:spPr/>
      <dgm:t>
        <a:bodyPr/>
        <a:lstStyle/>
        <a:p>
          <a:endParaRPr lang="en-US"/>
        </a:p>
      </dgm:t>
    </dgm:pt>
    <dgm:pt modelId="{293AA543-0491-42B7-9C48-0E5904433DCF}" type="sibTrans" cxnId="{BC6FAD33-68A5-48E6-99F2-8A7640C6532F}">
      <dgm:prSet/>
      <dgm:spPr/>
      <dgm:t>
        <a:bodyPr/>
        <a:lstStyle/>
        <a:p>
          <a:endParaRPr lang="en-US"/>
        </a:p>
      </dgm:t>
    </dgm:pt>
    <dgm:pt modelId="{888190B5-675C-4F6B-8710-92E7CDA6A957}">
      <dgm:prSet/>
      <dgm:spPr/>
      <dgm:t>
        <a:bodyPr/>
        <a:lstStyle/>
        <a:p>
          <a:pPr>
            <a:defRPr b="1"/>
          </a:pPr>
          <a:r>
            <a:rPr lang="en-US"/>
            <a:t>Testa beigšana</a:t>
          </a:r>
        </a:p>
      </dgm:t>
    </dgm:pt>
    <dgm:pt modelId="{A3B41F01-510E-4ECD-94BA-445EA6DEAAEE}" type="parTrans" cxnId="{73ED7906-6719-4BC2-BC9D-A346DC441AC2}">
      <dgm:prSet/>
      <dgm:spPr/>
      <dgm:t>
        <a:bodyPr/>
        <a:lstStyle/>
        <a:p>
          <a:endParaRPr lang="en-US"/>
        </a:p>
      </dgm:t>
    </dgm:pt>
    <dgm:pt modelId="{A57DBE81-5F57-482C-BDDA-6CDEDBE633CE}" type="sibTrans" cxnId="{73ED7906-6719-4BC2-BC9D-A346DC441AC2}">
      <dgm:prSet/>
      <dgm:spPr/>
      <dgm:t>
        <a:bodyPr/>
        <a:lstStyle/>
        <a:p>
          <a:endParaRPr lang="en-US"/>
        </a:p>
      </dgm:t>
    </dgm:pt>
    <dgm:pt modelId="{11FC931B-6756-4255-A651-E9E064C83E75}">
      <dgm:prSet/>
      <dgm:spPr/>
      <dgm:t>
        <a:bodyPr/>
        <a:lstStyle/>
        <a:p>
          <a:pPr>
            <a:defRPr b="1"/>
          </a:pPr>
          <a:r>
            <a:rPr lang="en-US"/>
            <a:t>Rezultatu saglabšana</a:t>
          </a:r>
        </a:p>
      </dgm:t>
    </dgm:pt>
    <dgm:pt modelId="{DBA2C202-4B7A-40D0-9C39-939D151E48B3}" type="parTrans" cxnId="{E9C72FC5-E15C-4F1B-BD42-917E562F49CD}">
      <dgm:prSet/>
      <dgm:spPr/>
      <dgm:t>
        <a:bodyPr/>
        <a:lstStyle/>
        <a:p>
          <a:endParaRPr lang="en-US"/>
        </a:p>
      </dgm:t>
    </dgm:pt>
    <dgm:pt modelId="{856905CC-9B48-4405-A1D5-9D242002949C}" type="sibTrans" cxnId="{E9C72FC5-E15C-4F1B-BD42-917E562F49CD}">
      <dgm:prSet/>
      <dgm:spPr/>
      <dgm:t>
        <a:bodyPr/>
        <a:lstStyle/>
        <a:p>
          <a:endParaRPr lang="en-US"/>
        </a:p>
      </dgm:t>
    </dgm:pt>
    <dgm:pt modelId="{AA8C9BC2-78D9-49B6-9C13-F23655AB1B89}">
      <dgm:prSet/>
      <dgm:spPr/>
      <dgm:t>
        <a:bodyPr/>
        <a:lstStyle/>
        <a:p>
          <a:pPr>
            <a:defRPr b="1"/>
          </a:pPr>
          <a:r>
            <a:rPr lang="en-US"/>
            <a:t>Testa izveidošana</a:t>
          </a:r>
        </a:p>
      </dgm:t>
    </dgm:pt>
    <dgm:pt modelId="{EEE358A9-931B-4344-8A77-7B1240207E33}" type="parTrans" cxnId="{FD4DE665-84DF-49E2-A260-830789BBE3D5}">
      <dgm:prSet/>
      <dgm:spPr/>
      <dgm:t>
        <a:bodyPr/>
        <a:lstStyle/>
        <a:p>
          <a:endParaRPr lang="en-US"/>
        </a:p>
      </dgm:t>
    </dgm:pt>
    <dgm:pt modelId="{3C0CE97D-D59F-4471-91BE-91A3B0F3939D}" type="sibTrans" cxnId="{FD4DE665-84DF-49E2-A260-830789BBE3D5}">
      <dgm:prSet/>
      <dgm:spPr/>
      <dgm:t>
        <a:bodyPr/>
        <a:lstStyle/>
        <a:p>
          <a:endParaRPr lang="en-US"/>
        </a:p>
      </dgm:t>
    </dgm:pt>
    <dgm:pt modelId="{CEA448E5-A987-4091-BA74-4EE3E9657E3A}">
      <dgm:prSet/>
      <dgm:spPr/>
      <dgm:t>
        <a:bodyPr/>
        <a:lstStyle/>
        <a:p>
          <a:pPr>
            <a:defRPr b="1"/>
          </a:pPr>
          <a:r>
            <a:rPr lang="en-US"/>
            <a:t>Testa dzešana</a:t>
          </a:r>
        </a:p>
      </dgm:t>
    </dgm:pt>
    <dgm:pt modelId="{1B4B0DC5-01C6-4AC6-9A4F-B9C39C2A9259}" type="parTrans" cxnId="{907FEB46-2220-4F5C-BC72-2FC37B0E735E}">
      <dgm:prSet/>
      <dgm:spPr/>
      <dgm:t>
        <a:bodyPr/>
        <a:lstStyle/>
        <a:p>
          <a:endParaRPr lang="en-US"/>
        </a:p>
      </dgm:t>
    </dgm:pt>
    <dgm:pt modelId="{74ABF11C-BEDC-446D-B31F-B57E9FBF7119}" type="sibTrans" cxnId="{907FEB46-2220-4F5C-BC72-2FC37B0E735E}">
      <dgm:prSet/>
      <dgm:spPr/>
      <dgm:t>
        <a:bodyPr/>
        <a:lstStyle/>
        <a:p>
          <a:endParaRPr lang="en-US"/>
        </a:p>
      </dgm:t>
    </dgm:pt>
    <dgm:pt modelId="{3523A341-F01B-472C-A6D9-1468B60A30A2}">
      <dgm:prSet/>
      <dgm:spPr/>
      <dgm:t>
        <a:bodyPr/>
        <a:lstStyle/>
        <a:p>
          <a:pPr>
            <a:defRPr b="1"/>
          </a:pPr>
          <a:r>
            <a:rPr lang="en-US"/>
            <a:t>Testa rediģešana</a:t>
          </a:r>
        </a:p>
      </dgm:t>
    </dgm:pt>
    <dgm:pt modelId="{3645EECF-60FF-47E4-9E3F-37241A077E1C}" type="parTrans" cxnId="{BB610C0D-0727-461E-8EF3-B054476D40FB}">
      <dgm:prSet/>
      <dgm:spPr/>
      <dgm:t>
        <a:bodyPr/>
        <a:lstStyle/>
        <a:p>
          <a:endParaRPr lang="en-US"/>
        </a:p>
      </dgm:t>
    </dgm:pt>
    <dgm:pt modelId="{FB5C97ED-34AA-463A-8279-CEF6A4FA720F}" type="sibTrans" cxnId="{BB610C0D-0727-461E-8EF3-B054476D40FB}">
      <dgm:prSet/>
      <dgm:spPr/>
      <dgm:t>
        <a:bodyPr/>
        <a:lstStyle/>
        <a:p>
          <a:endParaRPr lang="en-US"/>
        </a:p>
      </dgm:t>
    </dgm:pt>
    <dgm:pt modelId="{3A10DF68-CE54-4C04-B0C1-96EFE3728630}">
      <dgm:prSet/>
      <dgm:spPr/>
      <dgm:t>
        <a:bodyPr/>
        <a:lstStyle/>
        <a:p>
          <a:pPr>
            <a:defRPr b="1"/>
          </a:pPr>
          <a:r>
            <a:rPr lang="en-US"/>
            <a:t>Piekļuves mainīšana</a:t>
          </a:r>
        </a:p>
      </dgm:t>
    </dgm:pt>
    <dgm:pt modelId="{E9F1CFDA-4432-4D45-90CE-373B9BC88F7F}" type="parTrans" cxnId="{C657E12C-D29E-4FDF-9308-5E582D60C919}">
      <dgm:prSet/>
      <dgm:spPr/>
      <dgm:t>
        <a:bodyPr/>
        <a:lstStyle/>
        <a:p>
          <a:endParaRPr lang="en-US"/>
        </a:p>
      </dgm:t>
    </dgm:pt>
    <dgm:pt modelId="{42DAB74A-3340-4364-BAC3-40E51F4EFC43}" type="sibTrans" cxnId="{C657E12C-D29E-4FDF-9308-5E582D60C919}">
      <dgm:prSet/>
      <dgm:spPr/>
      <dgm:t>
        <a:bodyPr/>
        <a:lstStyle/>
        <a:p>
          <a:endParaRPr lang="en-US"/>
        </a:p>
      </dgm:t>
    </dgm:pt>
    <dgm:pt modelId="{A686025D-8F87-451E-8F53-95AA15FE7E01}">
      <dgm:prSet/>
      <dgm:spPr/>
      <dgm:t>
        <a:bodyPr/>
        <a:lstStyle/>
        <a:p>
          <a:pPr>
            <a:defRPr b="1"/>
          </a:pPr>
          <a:r>
            <a:rPr lang="en-US"/>
            <a:t>Konta dzešana</a:t>
          </a:r>
        </a:p>
      </dgm:t>
    </dgm:pt>
    <dgm:pt modelId="{1B083AB8-1549-40A9-BED9-66FFB0A40AE3}" type="parTrans" cxnId="{D0C51356-73A6-4A7D-8C4B-47AF04DEC568}">
      <dgm:prSet/>
      <dgm:spPr/>
      <dgm:t>
        <a:bodyPr/>
        <a:lstStyle/>
        <a:p>
          <a:endParaRPr lang="en-US"/>
        </a:p>
      </dgm:t>
    </dgm:pt>
    <dgm:pt modelId="{1E7EB0F1-DAAF-40D8-82B5-81E915BF2982}" type="sibTrans" cxnId="{D0C51356-73A6-4A7D-8C4B-47AF04DEC568}">
      <dgm:prSet/>
      <dgm:spPr/>
      <dgm:t>
        <a:bodyPr/>
        <a:lstStyle/>
        <a:p>
          <a:endParaRPr lang="en-US"/>
        </a:p>
      </dgm:t>
    </dgm:pt>
    <dgm:pt modelId="{AB6F6BAD-EF32-45BD-BD9B-90DD804BB69F}">
      <dgm:prSet/>
      <dgm:spPr/>
      <dgm:t>
        <a:bodyPr/>
        <a:lstStyle/>
        <a:p>
          <a:pPr>
            <a:defRPr b="1"/>
          </a:pPr>
          <a:r>
            <a:rPr lang="en-US"/>
            <a:t>Konta rediģešana</a:t>
          </a:r>
        </a:p>
      </dgm:t>
    </dgm:pt>
    <dgm:pt modelId="{9659EA81-9CF7-4F01-8C62-9F9DB3E07D6C}" type="parTrans" cxnId="{6C28380E-5FE7-4174-A615-4E3AC7DF4A7A}">
      <dgm:prSet/>
      <dgm:spPr/>
      <dgm:t>
        <a:bodyPr/>
        <a:lstStyle/>
        <a:p>
          <a:endParaRPr lang="en-US"/>
        </a:p>
      </dgm:t>
    </dgm:pt>
    <dgm:pt modelId="{05F21225-5E20-4AFF-97A2-FA15DB65F2AB}" type="sibTrans" cxnId="{6C28380E-5FE7-4174-A615-4E3AC7DF4A7A}">
      <dgm:prSet/>
      <dgm:spPr/>
      <dgm:t>
        <a:bodyPr/>
        <a:lstStyle/>
        <a:p>
          <a:endParaRPr lang="en-US"/>
        </a:p>
      </dgm:t>
    </dgm:pt>
    <dgm:pt modelId="{F3202283-C350-4E40-9D02-01F34B672DE3}" type="pres">
      <dgm:prSet presAssocID="{7D38EAD3-C711-4CFD-A9E1-08ECC97C0C1D}" presName="root" presStyleCnt="0">
        <dgm:presLayoutVars>
          <dgm:chMax/>
          <dgm:chPref/>
          <dgm:animLvl val="lvl"/>
        </dgm:presLayoutVars>
      </dgm:prSet>
      <dgm:spPr/>
      <dgm:t>
        <a:bodyPr/>
        <a:lstStyle/>
        <a:p>
          <a:endParaRPr lang="ru-RU"/>
        </a:p>
      </dgm:t>
    </dgm:pt>
    <dgm:pt modelId="{D60C8EB5-BCB6-4257-A7EC-AD9CAC2AB27F}" type="pres">
      <dgm:prSet presAssocID="{7D38EAD3-C711-4CFD-A9E1-08ECC97C0C1D}" presName="divider" presStyleLbl="fgAcc1" presStyleIdx="0" presStyleCnt="12"/>
      <dgm:spPr>
        <a:solidFill>
          <a:schemeClr val="lt1">
            <a:alpha val="90000"/>
            <a:hueOff val="0"/>
            <a:satOff val="0"/>
            <a:lumOff val="0"/>
            <a:alphaOff val="0"/>
          </a:schemeClr>
        </a:solidFill>
        <a:ln w="19050" cap="flat" cmpd="sng" algn="ctr">
          <a:solidFill>
            <a:schemeClr val="accent1">
              <a:shade val="80000"/>
              <a:hueOff val="0"/>
              <a:satOff val="0"/>
              <a:lumOff val="0"/>
              <a:alphaOff val="0"/>
            </a:schemeClr>
          </a:solidFill>
          <a:prstDash val="solid"/>
          <a:tailEnd type="triangle" w="lg" len="lg"/>
        </a:ln>
        <a:effectLst/>
      </dgm:spPr>
    </dgm:pt>
    <dgm:pt modelId="{C2151A99-FA46-42CD-96F3-6B5F16EFD4B8}" type="pres">
      <dgm:prSet presAssocID="{7D38EAD3-C711-4CFD-A9E1-08ECC97C0C1D}" presName="nodes" presStyleCnt="0">
        <dgm:presLayoutVars>
          <dgm:chMax/>
          <dgm:chPref/>
          <dgm:animLvl val="lvl"/>
        </dgm:presLayoutVars>
      </dgm:prSet>
      <dgm:spPr/>
    </dgm:pt>
    <dgm:pt modelId="{CEA78252-B24E-4831-B798-802283D5692D}" type="pres">
      <dgm:prSet presAssocID="{8B005F7A-1AE8-427B-BEDC-F3E1F44F4CE2}" presName="composite" presStyleCnt="0"/>
      <dgm:spPr/>
    </dgm:pt>
    <dgm:pt modelId="{1A0155CF-75CC-427F-B8FF-C11CE067CABE}" type="pres">
      <dgm:prSet presAssocID="{8B005F7A-1AE8-427B-BEDC-F3E1F44F4CE2}" presName="ConnectorPoint" presStyleLbl="lnNode1" presStyleIdx="0" presStyleCnt="11"/>
      <dgm:spPr>
        <a:solidFill>
          <a:schemeClr val="accent1">
            <a:shade val="80000"/>
            <a:hueOff val="0"/>
            <a:satOff val="0"/>
            <a:lumOff val="0"/>
            <a:alphaOff val="0"/>
          </a:schemeClr>
        </a:solidFill>
        <a:ln w="6350" cap="flat" cmpd="sng" algn="ctr">
          <a:solidFill>
            <a:schemeClr val="lt1">
              <a:hueOff val="0"/>
              <a:satOff val="0"/>
              <a:lumOff val="0"/>
              <a:alphaOff val="0"/>
            </a:schemeClr>
          </a:solidFill>
          <a:prstDash val="solid"/>
        </a:ln>
        <a:effectLst/>
      </dgm:spPr>
    </dgm:pt>
    <dgm:pt modelId="{F5AB20B3-5C8D-4B17-AF87-AEB1AE8EA257}" type="pres">
      <dgm:prSet presAssocID="{8B005F7A-1AE8-427B-BEDC-F3E1F44F4CE2}" presName="DropPinPlaceHolder" presStyleCnt="0"/>
      <dgm:spPr/>
    </dgm:pt>
    <dgm:pt modelId="{39AE9F8E-6EDF-4AF9-A15A-2DF685303B56}" type="pres">
      <dgm:prSet presAssocID="{8B005F7A-1AE8-427B-BEDC-F3E1F44F4CE2}" presName="DropPin" presStyleLbl="alignNode1" presStyleIdx="0" presStyleCnt="11"/>
      <dgm:spPr/>
    </dgm:pt>
    <dgm:pt modelId="{76BE2713-589A-45E5-8972-0A78297003A5}" type="pres">
      <dgm:prSet presAssocID="{8B005F7A-1AE8-427B-BEDC-F3E1F44F4CE2}" presName="Ellipse" presStyleLbl="fgAcc1" presStyleIdx="1" presStyleCnt="12"/>
      <dgm:spPr>
        <a:solidFill>
          <a:schemeClr val="lt1">
            <a:alpha val="90000"/>
            <a:hueOff val="0"/>
            <a:satOff val="0"/>
            <a:lumOff val="0"/>
            <a:alphaOff val="0"/>
          </a:schemeClr>
        </a:solidFill>
        <a:ln w="25400" cap="flat" cmpd="sng" algn="ctr">
          <a:noFill/>
          <a:prstDash val="solid"/>
        </a:ln>
        <a:effectLst/>
      </dgm:spPr>
    </dgm:pt>
    <dgm:pt modelId="{E487E390-269B-4EE4-A09D-C8822EEBB55F}" type="pres">
      <dgm:prSet presAssocID="{8B005F7A-1AE8-427B-BEDC-F3E1F44F4CE2}" presName="L2TextContainer" presStyleLbl="revTx" presStyleIdx="0" presStyleCnt="22">
        <dgm:presLayoutVars>
          <dgm:bulletEnabled val="1"/>
        </dgm:presLayoutVars>
      </dgm:prSet>
      <dgm:spPr/>
    </dgm:pt>
    <dgm:pt modelId="{7E5857B0-7C81-4C32-A139-02B4B54F9511}" type="pres">
      <dgm:prSet presAssocID="{8B005F7A-1AE8-427B-BEDC-F3E1F44F4CE2}" presName="L1TextContainer" presStyleLbl="revTx" presStyleIdx="1" presStyleCnt="22">
        <dgm:presLayoutVars>
          <dgm:chMax val="1"/>
          <dgm:chPref val="1"/>
          <dgm:bulletEnabled val="1"/>
        </dgm:presLayoutVars>
      </dgm:prSet>
      <dgm:spPr/>
      <dgm:t>
        <a:bodyPr/>
        <a:lstStyle/>
        <a:p>
          <a:endParaRPr lang="ru-RU"/>
        </a:p>
      </dgm:t>
    </dgm:pt>
    <dgm:pt modelId="{C3D64E7E-4B77-4B14-9AA5-BF1F47250AE0}" type="pres">
      <dgm:prSet presAssocID="{8B005F7A-1AE8-427B-BEDC-F3E1F44F4CE2}" presName="ConnectLine" presStyleLbl="sibTrans1D1" presStyleIdx="0" presStyleCnt="11"/>
      <dgm:spPr>
        <a:noFill/>
        <a:ln w="12700" cap="flat" cmpd="sng" algn="ctr">
          <a:solidFill>
            <a:schemeClr val="accent1">
              <a:shade val="90000"/>
              <a:hueOff val="0"/>
              <a:satOff val="0"/>
              <a:lumOff val="0"/>
              <a:alphaOff val="0"/>
            </a:schemeClr>
          </a:solidFill>
          <a:prstDash val="dash"/>
        </a:ln>
        <a:effectLst/>
      </dgm:spPr>
    </dgm:pt>
    <dgm:pt modelId="{3F3C64DD-3ED5-4DDD-ADE6-DDBC5C68FF11}" type="pres">
      <dgm:prSet presAssocID="{8B005F7A-1AE8-427B-BEDC-F3E1F44F4CE2}" presName="EmptyPlaceHolder" presStyleCnt="0"/>
      <dgm:spPr/>
    </dgm:pt>
    <dgm:pt modelId="{A5152E0F-B374-44CA-8369-A76FE1603228}" type="pres">
      <dgm:prSet presAssocID="{1BED4E1D-D22E-4550-BCC6-07EB6D50F630}" presName="spaceBetweenRectangles" presStyleCnt="0"/>
      <dgm:spPr/>
    </dgm:pt>
    <dgm:pt modelId="{DFFE01E7-9580-4CF0-884B-05CCDC35C196}" type="pres">
      <dgm:prSet presAssocID="{5D9B4A49-2B82-4517-883B-9F5C79F74AFF}" presName="composite" presStyleCnt="0"/>
      <dgm:spPr/>
    </dgm:pt>
    <dgm:pt modelId="{C12B26F9-D80C-4D7C-ADD9-62D1921A20B5}" type="pres">
      <dgm:prSet presAssocID="{5D9B4A49-2B82-4517-883B-9F5C79F74AFF}" presName="ConnectorPoint" presStyleLbl="lnNode1" presStyleIdx="1" presStyleCnt="11"/>
      <dgm:spPr>
        <a:solidFill>
          <a:schemeClr val="accent1">
            <a:shade val="80000"/>
            <a:hueOff val="30625"/>
            <a:satOff val="-439"/>
            <a:lumOff val="2561"/>
            <a:alphaOff val="0"/>
          </a:schemeClr>
        </a:solidFill>
        <a:ln w="6350" cap="flat" cmpd="sng" algn="ctr">
          <a:solidFill>
            <a:schemeClr val="lt1">
              <a:hueOff val="0"/>
              <a:satOff val="0"/>
              <a:lumOff val="0"/>
              <a:alphaOff val="0"/>
            </a:schemeClr>
          </a:solidFill>
          <a:prstDash val="solid"/>
        </a:ln>
        <a:effectLst/>
      </dgm:spPr>
    </dgm:pt>
    <dgm:pt modelId="{9C536616-607F-48BB-B860-BA184E7ED569}" type="pres">
      <dgm:prSet presAssocID="{5D9B4A49-2B82-4517-883B-9F5C79F74AFF}" presName="DropPinPlaceHolder" presStyleCnt="0"/>
      <dgm:spPr/>
    </dgm:pt>
    <dgm:pt modelId="{55410DB8-FE6B-46B9-8C51-6467621D9E3B}" type="pres">
      <dgm:prSet presAssocID="{5D9B4A49-2B82-4517-883B-9F5C79F74AFF}" presName="DropPin" presStyleLbl="alignNode1" presStyleIdx="1" presStyleCnt="11"/>
      <dgm:spPr/>
    </dgm:pt>
    <dgm:pt modelId="{B125C1B9-5366-4D1B-A25A-D9BC03C7B31B}" type="pres">
      <dgm:prSet presAssocID="{5D9B4A49-2B82-4517-883B-9F5C79F74AFF}" presName="Ellipse" presStyleLbl="fgAcc1" presStyleIdx="2" presStyleCnt="12"/>
      <dgm:spPr>
        <a:solidFill>
          <a:schemeClr val="lt1">
            <a:alpha val="90000"/>
            <a:hueOff val="0"/>
            <a:satOff val="0"/>
            <a:lumOff val="0"/>
            <a:alphaOff val="0"/>
          </a:schemeClr>
        </a:solidFill>
        <a:ln w="25400" cap="flat" cmpd="sng" algn="ctr">
          <a:noFill/>
          <a:prstDash val="solid"/>
        </a:ln>
        <a:effectLst/>
      </dgm:spPr>
    </dgm:pt>
    <dgm:pt modelId="{2451D925-C8F3-444E-AB2F-784155DF9FF5}" type="pres">
      <dgm:prSet presAssocID="{5D9B4A49-2B82-4517-883B-9F5C79F74AFF}" presName="L2TextContainer" presStyleLbl="revTx" presStyleIdx="2" presStyleCnt="22">
        <dgm:presLayoutVars>
          <dgm:bulletEnabled val="1"/>
        </dgm:presLayoutVars>
      </dgm:prSet>
      <dgm:spPr/>
    </dgm:pt>
    <dgm:pt modelId="{6221AAF6-9D90-4C9F-B394-D09590A23C53}" type="pres">
      <dgm:prSet presAssocID="{5D9B4A49-2B82-4517-883B-9F5C79F74AFF}" presName="L1TextContainer" presStyleLbl="revTx" presStyleIdx="3" presStyleCnt="22">
        <dgm:presLayoutVars>
          <dgm:chMax val="1"/>
          <dgm:chPref val="1"/>
          <dgm:bulletEnabled val="1"/>
        </dgm:presLayoutVars>
      </dgm:prSet>
      <dgm:spPr/>
      <dgm:t>
        <a:bodyPr/>
        <a:lstStyle/>
        <a:p>
          <a:endParaRPr lang="ru-RU"/>
        </a:p>
      </dgm:t>
    </dgm:pt>
    <dgm:pt modelId="{620C62CE-7DE5-40B7-BC3B-B9DB8C9D3D06}" type="pres">
      <dgm:prSet presAssocID="{5D9B4A49-2B82-4517-883B-9F5C79F74AFF}" presName="ConnectLine" presStyleLbl="sibTrans1D1" presStyleIdx="1" presStyleCnt="11"/>
      <dgm:spPr>
        <a:noFill/>
        <a:ln w="12700" cap="flat" cmpd="sng" algn="ctr">
          <a:solidFill>
            <a:schemeClr val="accent1">
              <a:shade val="90000"/>
              <a:hueOff val="30630"/>
              <a:satOff val="-426"/>
              <a:lumOff val="2295"/>
              <a:alphaOff val="0"/>
            </a:schemeClr>
          </a:solidFill>
          <a:prstDash val="dash"/>
        </a:ln>
        <a:effectLst/>
      </dgm:spPr>
    </dgm:pt>
    <dgm:pt modelId="{1CEE1503-819B-47F3-B061-AA1EACC145AE}" type="pres">
      <dgm:prSet presAssocID="{5D9B4A49-2B82-4517-883B-9F5C79F74AFF}" presName="EmptyPlaceHolder" presStyleCnt="0"/>
      <dgm:spPr/>
    </dgm:pt>
    <dgm:pt modelId="{B8B5EB89-EF74-4C9B-AB4E-42B29D99029C}" type="pres">
      <dgm:prSet presAssocID="{F7D9E3F2-05E4-4AA7-BD59-2B4051CD85FF}" presName="spaceBetweenRectangles" presStyleCnt="0"/>
      <dgm:spPr/>
    </dgm:pt>
    <dgm:pt modelId="{A218EF70-FF41-4087-9488-A2708EC50FFA}" type="pres">
      <dgm:prSet presAssocID="{64EB034C-F680-4CB1-B5E8-761D75571BD2}" presName="composite" presStyleCnt="0"/>
      <dgm:spPr/>
    </dgm:pt>
    <dgm:pt modelId="{647C4585-2BBB-45FD-B943-DA520911C177}" type="pres">
      <dgm:prSet presAssocID="{64EB034C-F680-4CB1-B5E8-761D75571BD2}" presName="ConnectorPoint" presStyleLbl="lnNode1" presStyleIdx="2" presStyleCnt="11"/>
      <dgm:spPr>
        <a:solidFill>
          <a:schemeClr val="accent1">
            <a:shade val="80000"/>
            <a:hueOff val="61249"/>
            <a:satOff val="-878"/>
            <a:lumOff val="5123"/>
            <a:alphaOff val="0"/>
          </a:schemeClr>
        </a:solidFill>
        <a:ln w="6350" cap="flat" cmpd="sng" algn="ctr">
          <a:solidFill>
            <a:schemeClr val="lt1">
              <a:hueOff val="0"/>
              <a:satOff val="0"/>
              <a:lumOff val="0"/>
              <a:alphaOff val="0"/>
            </a:schemeClr>
          </a:solidFill>
          <a:prstDash val="solid"/>
        </a:ln>
        <a:effectLst/>
      </dgm:spPr>
    </dgm:pt>
    <dgm:pt modelId="{A2A9C4CC-421F-4324-8690-E5B67F41EDE7}" type="pres">
      <dgm:prSet presAssocID="{64EB034C-F680-4CB1-B5E8-761D75571BD2}" presName="DropPinPlaceHolder" presStyleCnt="0"/>
      <dgm:spPr/>
    </dgm:pt>
    <dgm:pt modelId="{8D9F41DC-62FF-4A15-83FF-318616C1522E}" type="pres">
      <dgm:prSet presAssocID="{64EB034C-F680-4CB1-B5E8-761D75571BD2}" presName="DropPin" presStyleLbl="alignNode1" presStyleIdx="2" presStyleCnt="11"/>
      <dgm:spPr/>
    </dgm:pt>
    <dgm:pt modelId="{AF171137-BD61-4822-9669-A4D7BD92B3AE}" type="pres">
      <dgm:prSet presAssocID="{64EB034C-F680-4CB1-B5E8-761D75571BD2}" presName="Ellipse" presStyleLbl="fgAcc1" presStyleIdx="3" presStyleCnt="12"/>
      <dgm:spPr>
        <a:solidFill>
          <a:schemeClr val="lt1">
            <a:alpha val="90000"/>
            <a:hueOff val="0"/>
            <a:satOff val="0"/>
            <a:lumOff val="0"/>
            <a:alphaOff val="0"/>
          </a:schemeClr>
        </a:solidFill>
        <a:ln w="25400" cap="flat" cmpd="sng" algn="ctr">
          <a:noFill/>
          <a:prstDash val="solid"/>
        </a:ln>
        <a:effectLst/>
      </dgm:spPr>
    </dgm:pt>
    <dgm:pt modelId="{33937631-6230-4D69-8FBC-318E37408B8C}" type="pres">
      <dgm:prSet presAssocID="{64EB034C-F680-4CB1-B5E8-761D75571BD2}" presName="L2TextContainer" presStyleLbl="revTx" presStyleIdx="4" presStyleCnt="22">
        <dgm:presLayoutVars>
          <dgm:bulletEnabled val="1"/>
        </dgm:presLayoutVars>
      </dgm:prSet>
      <dgm:spPr/>
    </dgm:pt>
    <dgm:pt modelId="{207BAF99-C1BF-496E-BD7B-035DE465321D}" type="pres">
      <dgm:prSet presAssocID="{64EB034C-F680-4CB1-B5E8-761D75571BD2}" presName="L1TextContainer" presStyleLbl="revTx" presStyleIdx="5" presStyleCnt="22">
        <dgm:presLayoutVars>
          <dgm:chMax val="1"/>
          <dgm:chPref val="1"/>
          <dgm:bulletEnabled val="1"/>
        </dgm:presLayoutVars>
      </dgm:prSet>
      <dgm:spPr/>
      <dgm:t>
        <a:bodyPr/>
        <a:lstStyle/>
        <a:p>
          <a:endParaRPr lang="ru-RU"/>
        </a:p>
      </dgm:t>
    </dgm:pt>
    <dgm:pt modelId="{1B0D6E9D-9F61-4FD3-B61D-05AFA7DD416A}" type="pres">
      <dgm:prSet presAssocID="{64EB034C-F680-4CB1-B5E8-761D75571BD2}" presName="ConnectLine" presStyleLbl="sibTrans1D1" presStyleIdx="2" presStyleCnt="11"/>
      <dgm:spPr>
        <a:noFill/>
        <a:ln w="12700" cap="flat" cmpd="sng" algn="ctr">
          <a:solidFill>
            <a:schemeClr val="accent1">
              <a:shade val="90000"/>
              <a:hueOff val="61260"/>
              <a:satOff val="-851"/>
              <a:lumOff val="4591"/>
              <a:alphaOff val="0"/>
            </a:schemeClr>
          </a:solidFill>
          <a:prstDash val="dash"/>
        </a:ln>
        <a:effectLst/>
      </dgm:spPr>
    </dgm:pt>
    <dgm:pt modelId="{21DA0238-84FD-4025-BE57-460E4C8A987F}" type="pres">
      <dgm:prSet presAssocID="{64EB034C-F680-4CB1-B5E8-761D75571BD2}" presName="EmptyPlaceHolder" presStyleCnt="0"/>
      <dgm:spPr/>
    </dgm:pt>
    <dgm:pt modelId="{89755B91-61CB-443B-94A4-A885282B01E1}" type="pres">
      <dgm:prSet presAssocID="{293AA543-0491-42B7-9C48-0E5904433DCF}" presName="spaceBetweenRectangles" presStyleCnt="0"/>
      <dgm:spPr/>
    </dgm:pt>
    <dgm:pt modelId="{7946A601-1F70-43CE-8C47-7ECB50976DA1}" type="pres">
      <dgm:prSet presAssocID="{888190B5-675C-4F6B-8710-92E7CDA6A957}" presName="composite" presStyleCnt="0"/>
      <dgm:spPr/>
    </dgm:pt>
    <dgm:pt modelId="{662A19B2-6DE4-4D6C-BB4B-4954B591F3FC}" type="pres">
      <dgm:prSet presAssocID="{888190B5-675C-4F6B-8710-92E7CDA6A957}" presName="ConnectorPoint" presStyleLbl="lnNode1" presStyleIdx="3" presStyleCnt="11"/>
      <dgm:spPr>
        <a:solidFill>
          <a:schemeClr val="accent1">
            <a:shade val="80000"/>
            <a:hueOff val="91874"/>
            <a:satOff val="-1318"/>
            <a:lumOff val="7684"/>
            <a:alphaOff val="0"/>
          </a:schemeClr>
        </a:solidFill>
        <a:ln w="6350" cap="flat" cmpd="sng" algn="ctr">
          <a:solidFill>
            <a:schemeClr val="lt1">
              <a:hueOff val="0"/>
              <a:satOff val="0"/>
              <a:lumOff val="0"/>
              <a:alphaOff val="0"/>
            </a:schemeClr>
          </a:solidFill>
          <a:prstDash val="solid"/>
        </a:ln>
        <a:effectLst/>
      </dgm:spPr>
    </dgm:pt>
    <dgm:pt modelId="{1C459E0F-DC4F-40D6-9BE9-70CF8289AA64}" type="pres">
      <dgm:prSet presAssocID="{888190B5-675C-4F6B-8710-92E7CDA6A957}" presName="DropPinPlaceHolder" presStyleCnt="0"/>
      <dgm:spPr/>
    </dgm:pt>
    <dgm:pt modelId="{4A6C4157-1D93-4260-B8CE-34FC5E38D4BE}" type="pres">
      <dgm:prSet presAssocID="{888190B5-675C-4F6B-8710-92E7CDA6A957}" presName="DropPin" presStyleLbl="alignNode1" presStyleIdx="3" presStyleCnt="11"/>
      <dgm:spPr/>
    </dgm:pt>
    <dgm:pt modelId="{827DB01A-0A83-4076-9920-B31E2304B647}" type="pres">
      <dgm:prSet presAssocID="{888190B5-675C-4F6B-8710-92E7CDA6A957}" presName="Ellipse" presStyleLbl="fgAcc1" presStyleIdx="4" presStyleCnt="12"/>
      <dgm:spPr>
        <a:solidFill>
          <a:schemeClr val="lt1">
            <a:alpha val="90000"/>
            <a:hueOff val="0"/>
            <a:satOff val="0"/>
            <a:lumOff val="0"/>
            <a:alphaOff val="0"/>
          </a:schemeClr>
        </a:solidFill>
        <a:ln w="25400" cap="flat" cmpd="sng" algn="ctr">
          <a:noFill/>
          <a:prstDash val="solid"/>
        </a:ln>
        <a:effectLst/>
      </dgm:spPr>
    </dgm:pt>
    <dgm:pt modelId="{F11FADE5-66E7-4917-A4C5-A3DD0C53D58C}" type="pres">
      <dgm:prSet presAssocID="{888190B5-675C-4F6B-8710-92E7CDA6A957}" presName="L2TextContainer" presStyleLbl="revTx" presStyleIdx="6" presStyleCnt="22">
        <dgm:presLayoutVars>
          <dgm:bulletEnabled val="1"/>
        </dgm:presLayoutVars>
      </dgm:prSet>
      <dgm:spPr/>
    </dgm:pt>
    <dgm:pt modelId="{8BCF575E-3F79-4690-BEC1-25FDC179F863}" type="pres">
      <dgm:prSet presAssocID="{888190B5-675C-4F6B-8710-92E7CDA6A957}" presName="L1TextContainer" presStyleLbl="revTx" presStyleIdx="7" presStyleCnt="22">
        <dgm:presLayoutVars>
          <dgm:chMax val="1"/>
          <dgm:chPref val="1"/>
          <dgm:bulletEnabled val="1"/>
        </dgm:presLayoutVars>
      </dgm:prSet>
      <dgm:spPr/>
      <dgm:t>
        <a:bodyPr/>
        <a:lstStyle/>
        <a:p>
          <a:endParaRPr lang="ru-RU"/>
        </a:p>
      </dgm:t>
    </dgm:pt>
    <dgm:pt modelId="{84642116-FCF9-485C-8B00-AFBA25AEC15F}" type="pres">
      <dgm:prSet presAssocID="{888190B5-675C-4F6B-8710-92E7CDA6A957}" presName="ConnectLine" presStyleLbl="sibTrans1D1" presStyleIdx="3" presStyleCnt="11"/>
      <dgm:spPr>
        <a:noFill/>
        <a:ln w="12700" cap="flat" cmpd="sng" algn="ctr">
          <a:solidFill>
            <a:schemeClr val="accent1">
              <a:shade val="90000"/>
              <a:hueOff val="91890"/>
              <a:satOff val="-1276"/>
              <a:lumOff val="6886"/>
              <a:alphaOff val="0"/>
            </a:schemeClr>
          </a:solidFill>
          <a:prstDash val="dash"/>
        </a:ln>
        <a:effectLst/>
      </dgm:spPr>
    </dgm:pt>
    <dgm:pt modelId="{95510E7D-905B-4115-A284-0E5650C32CA9}" type="pres">
      <dgm:prSet presAssocID="{888190B5-675C-4F6B-8710-92E7CDA6A957}" presName="EmptyPlaceHolder" presStyleCnt="0"/>
      <dgm:spPr/>
    </dgm:pt>
    <dgm:pt modelId="{FEB4FE66-CB39-4494-8EC3-B14597288AE1}" type="pres">
      <dgm:prSet presAssocID="{A57DBE81-5F57-482C-BDDA-6CDEDBE633CE}" presName="spaceBetweenRectangles" presStyleCnt="0"/>
      <dgm:spPr/>
    </dgm:pt>
    <dgm:pt modelId="{BD0221DF-6AD3-4EDD-8AD8-02D1011E989C}" type="pres">
      <dgm:prSet presAssocID="{11FC931B-6756-4255-A651-E9E064C83E75}" presName="composite" presStyleCnt="0"/>
      <dgm:spPr/>
    </dgm:pt>
    <dgm:pt modelId="{0E5E00ED-F5D7-4BA8-810F-0A9C0FF8BB98}" type="pres">
      <dgm:prSet presAssocID="{11FC931B-6756-4255-A651-E9E064C83E75}" presName="ConnectorPoint" presStyleLbl="lnNode1" presStyleIdx="4" presStyleCnt="11"/>
      <dgm:spPr>
        <a:solidFill>
          <a:schemeClr val="accent1">
            <a:shade val="80000"/>
            <a:hueOff val="122498"/>
            <a:satOff val="-1757"/>
            <a:lumOff val="10246"/>
            <a:alphaOff val="0"/>
          </a:schemeClr>
        </a:solidFill>
        <a:ln w="6350" cap="flat" cmpd="sng" algn="ctr">
          <a:solidFill>
            <a:schemeClr val="lt1">
              <a:hueOff val="0"/>
              <a:satOff val="0"/>
              <a:lumOff val="0"/>
              <a:alphaOff val="0"/>
            </a:schemeClr>
          </a:solidFill>
          <a:prstDash val="solid"/>
        </a:ln>
        <a:effectLst/>
      </dgm:spPr>
    </dgm:pt>
    <dgm:pt modelId="{FAED276E-7C2C-426E-A710-9E1375B47116}" type="pres">
      <dgm:prSet presAssocID="{11FC931B-6756-4255-A651-E9E064C83E75}" presName="DropPinPlaceHolder" presStyleCnt="0"/>
      <dgm:spPr/>
    </dgm:pt>
    <dgm:pt modelId="{9A77570B-9340-4A6F-B81C-073A3A44A10D}" type="pres">
      <dgm:prSet presAssocID="{11FC931B-6756-4255-A651-E9E064C83E75}" presName="DropPin" presStyleLbl="alignNode1" presStyleIdx="4" presStyleCnt="11"/>
      <dgm:spPr/>
    </dgm:pt>
    <dgm:pt modelId="{EADC19C1-7FCF-4B9C-92EC-E4BABD28230A}" type="pres">
      <dgm:prSet presAssocID="{11FC931B-6756-4255-A651-E9E064C83E75}" presName="Ellipse" presStyleLbl="fgAcc1" presStyleIdx="5" presStyleCnt="12"/>
      <dgm:spPr>
        <a:solidFill>
          <a:schemeClr val="lt1">
            <a:alpha val="90000"/>
            <a:hueOff val="0"/>
            <a:satOff val="0"/>
            <a:lumOff val="0"/>
            <a:alphaOff val="0"/>
          </a:schemeClr>
        </a:solidFill>
        <a:ln w="25400" cap="flat" cmpd="sng" algn="ctr">
          <a:noFill/>
          <a:prstDash val="solid"/>
        </a:ln>
        <a:effectLst/>
      </dgm:spPr>
    </dgm:pt>
    <dgm:pt modelId="{3049121F-BD73-4167-B178-8698A728D4B6}" type="pres">
      <dgm:prSet presAssocID="{11FC931B-6756-4255-A651-E9E064C83E75}" presName="L2TextContainer" presStyleLbl="revTx" presStyleIdx="8" presStyleCnt="22">
        <dgm:presLayoutVars>
          <dgm:bulletEnabled val="1"/>
        </dgm:presLayoutVars>
      </dgm:prSet>
      <dgm:spPr/>
    </dgm:pt>
    <dgm:pt modelId="{ADE33F3D-4ECB-4302-BCDD-64AF95ED8E7F}" type="pres">
      <dgm:prSet presAssocID="{11FC931B-6756-4255-A651-E9E064C83E75}" presName="L1TextContainer" presStyleLbl="revTx" presStyleIdx="9" presStyleCnt="22">
        <dgm:presLayoutVars>
          <dgm:chMax val="1"/>
          <dgm:chPref val="1"/>
          <dgm:bulletEnabled val="1"/>
        </dgm:presLayoutVars>
      </dgm:prSet>
      <dgm:spPr/>
      <dgm:t>
        <a:bodyPr/>
        <a:lstStyle/>
        <a:p>
          <a:endParaRPr lang="ru-RU"/>
        </a:p>
      </dgm:t>
    </dgm:pt>
    <dgm:pt modelId="{A7517158-9895-49AA-9CEB-E06086FE87D5}" type="pres">
      <dgm:prSet presAssocID="{11FC931B-6756-4255-A651-E9E064C83E75}" presName="ConnectLine" presStyleLbl="sibTrans1D1" presStyleIdx="4" presStyleCnt="11"/>
      <dgm:spPr>
        <a:noFill/>
        <a:ln w="12700" cap="flat" cmpd="sng" algn="ctr">
          <a:solidFill>
            <a:schemeClr val="accent1">
              <a:shade val="90000"/>
              <a:hueOff val="122521"/>
              <a:satOff val="-1702"/>
              <a:lumOff val="9182"/>
              <a:alphaOff val="0"/>
            </a:schemeClr>
          </a:solidFill>
          <a:prstDash val="dash"/>
        </a:ln>
        <a:effectLst/>
      </dgm:spPr>
    </dgm:pt>
    <dgm:pt modelId="{FA223110-12F0-4C7C-9337-A40EA8A25EDA}" type="pres">
      <dgm:prSet presAssocID="{11FC931B-6756-4255-A651-E9E064C83E75}" presName="EmptyPlaceHolder" presStyleCnt="0"/>
      <dgm:spPr/>
    </dgm:pt>
    <dgm:pt modelId="{E4E2E3FF-7EEB-400C-A040-B2639BEC6C65}" type="pres">
      <dgm:prSet presAssocID="{856905CC-9B48-4405-A1D5-9D242002949C}" presName="spaceBetweenRectangles" presStyleCnt="0"/>
      <dgm:spPr/>
    </dgm:pt>
    <dgm:pt modelId="{F1BB8CE0-1502-4547-B879-DA7B19BBD095}" type="pres">
      <dgm:prSet presAssocID="{AA8C9BC2-78D9-49B6-9C13-F23655AB1B89}" presName="composite" presStyleCnt="0"/>
      <dgm:spPr/>
    </dgm:pt>
    <dgm:pt modelId="{5A4FE20A-ECF0-48B5-9395-DD26A1EF994C}" type="pres">
      <dgm:prSet presAssocID="{AA8C9BC2-78D9-49B6-9C13-F23655AB1B89}" presName="ConnectorPoint" presStyleLbl="lnNode1" presStyleIdx="5" presStyleCnt="11"/>
      <dgm:spPr>
        <a:solidFill>
          <a:schemeClr val="accent1">
            <a:shade val="80000"/>
            <a:hueOff val="153123"/>
            <a:satOff val="-2196"/>
            <a:lumOff val="12807"/>
            <a:alphaOff val="0"/>
          </a:schemeClr>
        </a:solidFill>
        <a:ln w="6350" cap="flat" cmpd="sng" algn="ctr">
          <a:solidFill>
            <a:schemeClr val="lt1">
              <a:hueOff val="0"/>
              <a:satOff val="0"/>
              <a:lumOff val="0"/>
              <a:alphaOff val="0"/>
            </a:schemeClr>
          </a:solidFill>
          <a:prstDash val="solid"/>
        </a:ln>
        <a:effectLst/>
      </dgm:spPr>
    </dgm:pt>
    <dgm:pt modelId="{DFF46DB9-371E-4604-AD05-C03F26C71E17}" type="pres">
      <dgm:prSet presAssocID="{AA8C9BC2-78D9-49B6-9C13-F23655AB1B89}" presName="DropPinPlaceHolder" presStyleCnt="0"/>
      <dgm:spPr/>
    </dgm:pt>
    <dgm:pt modelId="{98A700CB-F9A6-4349-9113-C6F0DF662844}" type="pres">
      <dgm:prSet presAssocID="{AA8C9BC2-78D9-49B6-9C13-F23655AB1B89}" presName="DropPin" presStyleLbl="alignNode1" presStyleIdx="5" presStyleCnt="11"/>
      <dgm:spPr/>
    </dgm:pt>
    <dgm:pt modelId="{A916DCEB-E6A5-474C-908E-FCE4876DB9A8}" type="pres">
      <dgm:prSet presAssocID="{AA8C9BC2-78D9-49B6-9C13-F23655AB1B89}" presName="Ellipse" presStyleLbl="fgAcc1" presStyleIdx="6" presStyleCnt="12"/>
      <dgm:spPr>
        <a:solidFill>
          <a:schemeClr val="lt1">
            <a:alpha val="90000"/>
            <a:hueOff val="0"/>
            <a:satOff val="0"/>
            <a:lumOff val="0"/>
            <a:alphaOff val="0"/>
          </a:schemeClr>
        </a:solidFill>
        <a:ln w="25400" cap="flat" cmpd="sng" algn="ctr">
          <a:noFill/>
          <a:prstDash val="solid"/>
        </a:ln>
        <a:effectLst/>
      </dgm:spPr>
    </dgm:pt>
    <dgm:pt modelId="{708EA5CE-A73F-4210-A484-5DCBA5D79E64}" type="pres">
      <dgm:prSet presAssocID="{AA8C9BC2-78D9-49B6-9C13-F23655AB1B89}" presName="L2TextContainer" presStyleLbl="revTx" presStyleIdx="10" presStyleCnt="22">
        <dgm:presLayoutVars>
          <dgm:bulletEnabled val="1"/>
        </dgm:presLayoutVars>
      </dgm:prSet>
      <dgm:spPr/>
    </dgm:pt>
    <dgm:pt modelId="{4E6BFF41-3B46-4FC2-AAA4-CDA8A38F1C3E}" type="pres">
      <dgm:prSet presAssocID="{AA8C9BC2-78D9-49B6-9C13-F23655AB1B89}" presName="L1TextContainer" presStyleLbl="revTx" presStyleIdx="11" presStyleCnt="22">
        <dgm:presLayoutVars>
          <dgm:chMax val="1"/>
          <dgm:chPref val="1"/>
          <dgm:bulletEnabled val="1"/>
        </dgm:presLayoutVars>
      </dgm:prSet>
      <dgm:spPr/>
      <dgm:t>
        <a:bodyPr/>
        <a:lstStyle/>
        <a:p>
          <a:endParaRPr lang="ru-RU"/>
        </a:p>
      </dgm:t>
    </dgm:pt>
    <dgm:pt modelId="{D39885FF-3A34-48BC-9D66-D8226417F6B8}" type="pres">
      <dgm:prSet presAssocID="{AA8C9BC2-78D9-49B6-9C13-F23655AB1B89}" presName="ConnectLine" presStyleLbl="sibTrans1D1" presStyleIdx="5" presStyleCnt="11"/>
      <dgm:spPr>
        <a:noFill/>
        <a:ln w="12700" cap="flat" cmpd="sng" algn="ctr">
          <a:solidFill>
            <a:schemeClr val="accent1">
              <a:shade val="90000"/>
              <a:hueOff val="153151"/>
              <a:satOff val="-2127"/>
              <a:lumOff val="11477"/>
              <a:alphaOff val="0"/>
            </a:schemeClr>
          </a:solidFill>
          <a:prstDash val="dash"/>
        </a:ln>
        <a:effectLst/>
      </dgm:spPr>
    </dgm:pt>
    <dgm:pt modelId="{47E43848-FFFB-4BD6-BD35-F932DF31FD69}" type="pres">
      <dgm:prSet presAssocID="{AA8C9BC2-78D9-49B6-9C13-F23655AB1B89}" presName="EmptyPlaceHolder" presStyleCnt="0"/>
      <dgm:spPr/>
    </dgm:pt>
    <dgm:pt modelId="{2A1DBE64-6A21-4AF8-A747-3A3E8ECFB1C9}" type="pres">
      <dgm:prSet presAssocID="{3C0CE97D-D59F-4471-91BE-91A3B0F3939D}" presName="spaceBetweenRectangles" presStyleCnt="0"/>
      <dgm:spPr/>
    </dgm:pt>
    <dgm:pt modelId="{F11499AB-4A7F-4E82-86E6-216C982397EF}" type="pres">
      <dgm:prSet presAssocID="{CEA448E5-A987-4091-BA74-4EE3E9657E3A}" presName="composite" presStyleCnt="0"/>
      <dgm:spPr/>
    </dgm:pt>
    <dgm:pt modelId="{2C15AC3B-82C6-4E52-AE19-70FE8FD12F57}" type="pres">
      <dgm:prSet presAssocID="{CEA448E5-A987-4091-BA74-4EE3E9657E3A}" presName="ConnectorPoint" presStyleLbl="lnNode1" presStyleIdx="6" presStyleCnt="11"/>
      <dgm:spPr>
        <a:solidFill>
          <a:schemeClr val="accent1">
            <a:shade val="80000"/>
            <a:hueOff val="183747"/>
            <a:satOff val="-2635"/>
            <a:lumOff val="15369"/>
            <a:alphaOff val="0"/>
          </a:schemeClr>
        </a:solidFill>
        <a:ln w="6350" cap="flat" cmpd="sng" algn="ctr">
          <a:solidFill>
            <a:schemeClr val="lt1">
              <a:hueOff val="0"/>
              <a:satOff val="0"/>
              <a:lumOff val="0"/>
              <a:alphaOff val="0"/>
            </a:schemeClr>
          </a:solidFill>
          <a:prstDash val="solid"/>
        </a:ln>
        <a:effectLst/>
      </dgm:spPr>
    </dgm:pt>
    <dgm:pt modelId="{999FC42D-6B71-4DA7-8B4C-0CCF588CF1FB}" type="pres">
      <dgm:prSet presAssocID="{CEA448E5-A987-4091-BA74-4EE3E9657E3A}" presName="DropPinPlaceHolder" presStyleCnt="0"/>
      <dgm:spPr/>
    </dgm:pt>
    <dgm:pt modelId="{EB2752E7-D215-4FEB-880C-5773FD91C107}" type="pres">
      <dgm:prSet presAssocID="{CEA448E5-A987-4091-BA74-4EE3E9657E3A}" presName="DropPin" presStyleLbl="alignNode1" presStyleIdx="6" presStyleCnt="11"/>
      <dgm:spPr/>
    </dgm:pt>
    <dgm:pt modelId="{DB6746E4-8C27-4958-B147-0E789F7F4975}" type="pres">
      <dgm:prSet presAssocID="{CEA448E5-A987-4091-BA74-4EE3E9657E3A}" presName="Ellipse" presStyleLbl="fgAcc1" presStyleIdx="7" presStyleCnt="12"/>
      <dgm:spPr>
        <a:solidFill>
          <a:schemeClr val="lt1">
            <a:alpha val="90000"/>
            <a:hueOff val="0"/>
            <a:satOff val="0"/>
            <a:lumOff val="0"/>
            <a:alphaOff val="0"/>
          </a:schemeClr>
        </a:solidFill>
        <a:ln w="25400" cap="flat" cmpd="sng" algn="ctr">
          <a:noFill/>
          <a:prstDash val="solid"/>
        </a:ln>
        <a:effectLst/>
      </dgm:spPr>
    </dgm:pt>
    <dgm:pt modelId="{6A61A1CE-5E32-4B1E-950E-C9BBA3C414A5}" type="pres">
      <dgm:prSet presAssocID="{CEA448E5-A987-4091-BA74-4EE3E9657E3A}" presName="L2TextContainer" presStyleLbl="revTx" presStyleIdx="12" presStyleCnt="22">
        <dgm:presLayoutVars>
          <dgm:bulletEnabled val="1"/>
        </dgm:presLayoutVars>
      </dgm:prSet>
      <dgm:spPr/>
    </dgm:pt>
    <dgm:pt modelId="{FE4297AC-6C58-4F0C-A4EC-26350FF8733C}" type="pres">
      <dgm:prSet presAssocID="{CEA448E5-A987-4091-BA74-4EE3E9657E3A}" presName="L1TextContainer" presStyleLbl="revTx" presStyleIdx="13" presStyleCnt="22">
        <dgm:presLayoutVars>
          <dgm:chMax val="1"/>
          <dgm:chPref val="1"/>
          <dgm:bulletEnabled val="1"/>
        </dgm:presLayoutVars>
      </dgm:prSet>
      <dgm:spPr/>
      <dgm:t>
        <a:bodyPr/>
        <a:lstStyle/>
        <a:p>
          <a:endParaRPr lang="ru-RU"/>
        </a:p>
      </dgm:t>
    </dgm:pt>
    <dgm:pt modelId="{A768598E-08B8-41E7-9C5F-73927E8C79C1}" type="pres">
      <dgm:prSet presAssocID="{CEA448E5-A987-4091-BA74-4EE3E9657E3A}" presName="ConnectLine" presStyleLbl="sibTrans1D1" presStyleIdx="6" presStyleCnt="11"/>
      <dgm:spPr>
        <a:noFill/>
        <a:ln w="12700" cap="flat" cmpd="sng" algn="ctr">
          <a:solidFill>
            <a:schemeClr val="accent1">
              <a:shade val="90000"/>
              <a:hueOff val="183781"/>
              <a:satOff val="-2553"/>
              <a:lumOff val="13772"/>
              <a:alphaOff val="0"/>
            </a:schemeClr>
          </a:solidFill>
          <a:prstDash val="dash"/>
        </a:ln>
        <a:effectLst/>
      </dgm:spPr>
    </dgm:pt>
    <dgm:pt modelId="{F5E8E9F2-DFCB-46C5-AD54-AEE432BF6F0A}" type="pres">
      <dgm:prSet presAssocID="{CEA448E5-A987-4091-BA74-4EE3E9657E3A}" presName="EmptyPlaceHolder" presStyleCnt="0"/>
      <dgm:spPr/>
    </dgm:pt>
    <dgm:pt modelId="{BAF9041C-C88C-4773-86E5-6CE1F6C0BDA9}" type="pres">
      <dgm:prSet presAssocID="{74ABF11C-BEDC-446D-B31F-B57E9FBF7119}" presName="spaceBetweenRectangles" presStyleCnt="0"/>
      <dgm:spPr/>
    </dgm:pt>
    <dgm:pt modelId="{0F4CA910-B0B3-44F5-882A-44FDBA8CC97D}" type="pres">
      <dgm:prSet presAssocID="{3523A341-F01B-472C-A6D9-1468B60A30A2}" presName="composite" presStyleCnt="0"/>
      <dgm:spPr/>
    </dgm:pt>
    <dgm:pt modelId="{137BDAE7-9318-492D-9BB9-302457F05EBB}" type="pres">
      <dgm:prSet presAssocID="{3523A341-F01B-472C-A6D9-1468B60A30A2}" presName="ConnectorPoint" presStyleLbl="lnNode1" presStyleIdx="7" presStyleCnt="11"/>
      <dgm:spPr>
        <a:solidFill>
          <a:schemeClr val="accent1">
            <a:shade val="80000"/>
            <a:hueOff val="214372"/>
            <a:satOff val="-3074"/>
            <a:lumOff val="17930"/>
            <a:alphaOff val="0"/>
          </a:schemeClr>
        </a:solidFill>
        <a:ln w="6350" cap="flat" cmpd="sng" algn="ctr">
          <a:solidFill>
            <a:schemeClr val="lt1">
              <a:hueOff val="0"/>
              <a:satOff val="0"/>
              <a:lumOff val="0"/>
              <a:alphaOff val="0"/>
            </a:schemeClr>
          </a:solidFill>
          <a:prstDash val="solid"/>
        </a:ln>
        <a:effectLst/>
      </dgm:spPr>
    </dgm:pt>
    <dgm:pt modelId="{C1C846F8-8C54-4307-B0F0-021B1032B80D}" type="pres">
      <dgm:prSet presAssocID="{3523A341-F01B-472C-A6D9-1468B60A30A2}" presName="DropPinPlaceHolder" presStyleCnt="0"/>
      <dgm:spPr/>
    </dgm:pt>
    <dgm:pt modelId="{A1D34259-B228-4478-8B8A-FBC510BDF178}" type="pres">
      <dgm:prSet presAssocID="{3523A341-F01B-472C-A6D9-1468B60A30A2}" presName="DropPin" presStyleLbl="alignNode1" presStyleIdx="7" presStyleCnt="11"/>
      <dgm:spPr/>
    </dgm:pt>
    <dgm:pt modelId="{47728EE6-7E3A-45A6-B7E2-531E86F6F874}" type="pres">
      <dgm:prSet presAssocID="{3523A341-F01B-472C-A6D9-1468B60A30A2}" presName="Ellipse" presStyleLbl="fgAcc1" presStyleIdx="8" presStyleCnt="12"/>
      <dgm:spPr>
        <a:solidFill>
          <a:schemeClr val="lt1">
            <a:alpha val="90000"/>
            <a:hueOff val="0"/>
            <a:satOff val="0"/>
            <a:lumOff val="0"/>
            <a:alphaOff val="0"/>
          </a:schemeClr>
        </a:solidFill>
        <a:ln w="25400" cap="flat" cmpd="sng" algn="ctr">
          <a:noFill/>
          <a:prstDash val="solid"/>
        </a:ln>
        <a:effectLst/>
      </dgm:spPr>
    </dgm:pt>
    <dgm:pt modelId="{6D0B2DD5-461F-42DA-ADB9-4ECDCF63CCB1}" type="pres">
      <dgm:prSet presAssocID="{3523A341-F01B-472C-A6D9-1468B60A30A2}" presName="L2TextContainer" presStyleLbl="revTx" presStyleIdx="14" presStyleCnt="22">
        <dgm:presLayoutVars>
          <dgm:bulletEnabled val="1"/>
        </dgm:presLayoutVars>
      </dgm:prSet>
      <dgm:spPr/>
    </dgm:pt>
    <dgm:pt modelId="{698C128B-CFF8-41B4-9F36-F10E531E9DD9}" type="pres">
      <dgm:prSet presAssocID="{3523A341-F01B-472C-A6D9-1468B60A30A2}" presName="L1TextContainer" presStyleLbl="revTx" presStyleIdx="15" presStyleCnt="22">
        <dgm:presLayoutVars>
          <dgm:chMax val="1"/>
          <dgm:chPref val="1"/>
          <dgm:bulletEnabled val="1"/>
        </dgm:presLayoutVars>
      </dgm:prSet>
      <dgm:spPr/>
      <dgm:t>
        <a:bodyPr/>
        <a:lstStyle/>
        <a:p>
          <a:endParaRPr lang="ru-RU"/>
        </a:p>
      </dgm:t>
    </dgm:pt>
    <dgm:pt modelId="{91FD8E52-F414-4F9D-B704-1E4BD4AD6065}" type="pres">
      <dgm:prSet presAssocID="{3523A341-F01B-472C-A6D9-1468B60A30A2}" presName="ConnectLine" presStyleLbl="sibTrans1D1" presStyleIdx="7" presStyleCnt="11"/>
      <dgm:spPr>
        <a:noFill/>
        <a:ln w="12700" cap="flat" cmpd="sng" algn="ctr">
          <a:solidFill>
            <a:schemeClr val="accent1">
              <a:shade val="90000"/>
              <a:hueOff val="214411"/>
              <a:satOff val="-2978"/>
              <a:lumOff val="16068"/>
              <a:alphaOff val="0"/>
            </a:schemeClr>
          </a:solidFill>
          <a:prstDash val="dash"/>
        </a:ln>
        <a:effectLst/>
      </dgm:spPr>
    </dgm:pt>
    <dgm:pt modelId="{DF581329-BFE4-40F5-BA15-2387866DFF9D}" type="pres">
      <dgm:prSet presAssocID="{3523A341-F01B-472C-A6D9-1468B60A30A2}" presName="EmptyPlaceHolder" presStyleCnt="0"/>
      <dgm:spPr/>
    </dgm:pt>
    <dgm:pt modelId="{535A2E4A-DE65-42B6-8B9C-739C213507F8}" type="pres">
      <dgm:prSet presAssocID="{FB5C97ED-34AA-463A-8279-CEF6A4FA720F}" presName="spaceBetweenRectangles" presStyleCnt="0"/>
      <dgm:spPr/>
    </dgm:pt>
    <dgm:pt modelId="{8BDD1DFF-FF13-498D-B053-B7439F3C8669}" type="pres">
      <dgm:prSet presAssocID="{3A10DF68-CE54-4C04-B0C1-96EFE3728630}" presName="composite" presStyleCnt="0"/>
      <dgm:spPr/>
    </dgm:pt>
    <dgm:pt modelId="{B1789C74-5F2E-4BDA-9BE5-2B102D1B6E98}" type="pres">
      <dgm:prSet presAssocID="{3A10DF68-CE54-4C04-B0C1-96EFE3728630}" presName="ConnectorPoint" presStyleLbl="lnNode1" presStyleIdx="8" presStyleCnt="11"/>
      <dgm:spPr>
        <a:solidFill>
          <a:schemeClr val="accent1">
            <a:shade val="80000"/>
            <a:hueOff val="244997"/>
            <a:satOff val="-3514"/>
            <a:lumOff val="20492"/>
            <a:alphaOff val="0"/>
          </a:schemeClr>
        </a:solidFill>
        <a:ln w="6350" cap="flat" cmpd="sng" algn="ctr">
          <a:solidFill>
            <a:schemeClr val="lt1">
              <a:hueOff val="0"/>
              <a:satOff val="0"/>
              <a:lumOff val="0"/>
              <a:alphaOff val="0"/>
            </a:schemeClr>
          </a:solidFill>
          <a:prstDash val="solid"/>
        </a:ln>
        <a:effectLst/>
      </dgm:spPr>
    </dgm:pt>
    <dgm:pt modelId="{BE2257D2-929A-48E6-AF53-B1B3AF4E8D1F}" type="pres">
      <dgm:prSet presAssocID="{3A10DF68-CE54-4C04-B0C1-96EFE3728630}" presName="DropPinPlaceHolder" presStyleCnt="0"/>
      <dgm:spPr/>
    </dgm:pt>
    <dgm:pt modelId="{D879E04B-CFC9-48F4-B021-268DB425F1BB}" type="pres">
      <dgm:prSet presAssocID="{3A10DF68-CE54-4C04-B0C1-96EFE3728630}" presName="DropPin" presStyleLbl="alignNode1" presStyleIdx="8" presStyleCnt="11"/>
      <dgm:spPr/>
    </dgm:pt>
    <dgm:pt modelId="{BF66541A-7C44-432D-846A-13F752E2440D}" type="pres">
      <dgm:prSet presAssocID="{3A10DF68-CE54-4C04-B0C1-96EFE3728630}" presName="Ellipse" presStyleLbl="fgAcc1" presStyleIdx="9" presStyleCnt="12"/>
      <dgm:spPr>
        <a:solidFill>
          <a:schemeClr val="lt1">
            <a:alpha val="90000"/>
            <a:hueOff val="0"/>
            <a:satOff val="0"/>
            <a:lumOff val="0"/>
            <a:alphaOff val="0"/>
          </a:schemeClr>
        </a:solidFill>
        <a:ln w="25400" cap="flat" cmpd="sng" algn="ctr">
          <a:noFill/>
          <a:prstDash val="solid"/>
        </a:ln>
        <a:effectLst/>
      </dgm:spPr>
    </dgm:pt>
    <dgm:pt modelId="{0EECDE6B-5536-4B69-8E0D-310E99B5074A}" type="pres">
      <dgm:prSet presAssocID="{3A10DF68-CE54-4C04-B0C1-96EFE3728630}" presName="L2TextContainer" presStyleLbl="revTx" presStyleIdx="16" presStyleCnt="22">
        <dgm:presLayoutVars>
          <dgm:bulletEnabled val="1"/>
        </dgm:presLayoutVars>
      </dgm:prSet>
      <dgm:spPr/>
    </dgm:pt>
    <dgm:pt modelId="{20DE6E0A-8281-43D3-B5D7-A927E45330ED}" type="pres">
      <dgm:prSet presAssocID="{3A10DF68-CE54-4C04-B0C1-96EFE3728630}" presName="L1TextContainer" presStyleLbl="revTx" presStyleIdx="17" presStyleCnt="22">
        <dgm:presLayoutVars>
          <dgm:chMax val="1"/>
          <dgm:chPref val="1"/>
          <dgm:bulletEnabled val="1"/>
        </dgm:presLayoutVars>
      </dgm:prSet>
      <dgm:spPr/>
      <dgm:t>
        <a:bodyPr/>
        <a:lstStyle/>
        <a:p>
          <a:endParaRPr lang="ru-RU"/>
        </a:p>
      </dgm:t>
    </dgm:pt>
    <dgm:pt modelId="{EDCEAA88-1658-4C05-BCB1-3D30EC972D78}" type="pres">
      <dgm:prSet presAssocID="{3A10DF68-CE54-4C04-B0C1-96EFE3728630}" presName="ConnectLine" presStyleLbl="sibTrans1D1" presStyleIdx="8" presStyleCnt="11"/>
      <dgm:spPr>
        <a:noFill/>
        <a:ln w="12700" cap="flat" cmpd="sng" algn="ctr">
          <a:solidFill>
            <a:schemeClr val="accent1">
              <a:shade val="90000"/>
              <a:hueOff val="245041"/>
              <a:satOff val="-3404"/>
              <a:lumOff val="18363"/>
              <a:alphaOff val="0"/>
            </a:schemeClr>
          </a:solidFill>
          <a:prstDash val="dash"/>
        </a:ln>
        <a:effectLst/>
      </dgm:spPr>
    </dgm:pt>
    <dgm:pt modelId="{2E7825D0-0D55-4203-B910-EE2A78B45D7A}" type="pres">
      <dgm:prSet presAssocID="{3A10DF68-CE54-4C04-B0C1-96EFE3728630}" presName="EmptyPlaceHolder" presStyleCnt="0"/>
      <dgm:spPr/>
    </dgm:pt>
    <dgm:pt modelId="{95CA3B0E-7A56-4DF1-AE9A-00960C2A7386}" type="pres">
      <dgm:prSet presAssocID="{42DAB74A-3340-4364-BAC3-40E51F4EFC43}" presName="spaceBetweenRectangles" presStyleCnt="0"/>
      <dgm:spPr/>
    </dgm:pt>
    <dgm:pt modelId="{73F1EE33-1383-44EA-8559-4461EB6413EF}" type="pres">
      <dgm:prSet presAssocID="{A686025D-8F87-451E-8F53-95AA15FE7E01}" presName="composite" presStyleCnt="0"/>
      <dgm:spPr/>
    </dgm:pt>
    <dgm:pt modelId="{C91D8236-50E5-4FE8-9F56-07C1B9DC581A}" type="pres">
      <dgm:prSet presAssocID="{A686025D-8F87-451E-8F53-95AA15FE7E01}" presName="ConnectorPoint" presStyleLbl="lnNode1" presStyleIdx="9" presStyleCnt="11"/>
      <dgm:spPr>
        <a:solidFill>
          <a:schemeClr val="accent1">
            <a:shade val="80000"/>
            <a:hueOff val="275621"/>
            <a:satOff val="-3953"/>
            <a:lumOff val="23053"/>
            <a:alphaOff val="0"/>
          </a:schemeClr>
        </a:solidFill>
        <a:ln w="6350" cap="flat" cmpd="sng" algn="ctr">
          <a:solidFill>
            <a:schemeClr val="lt1">
              <a:hueOff val="0"/>
              <a:satOff val="0"/>
              <a:lumOff val="0"/>
              <a:alphaOff val="0"/>
            </a:schemeClr>
          </a:solidFill>
          <a:prstDash val="solid"/>
        </a:ln>
        <a:effectLst/>
      </dgm:spPr>
    </dgm:pt>
    <dgm:pt modelId="{6F195F6F-1C8F-4214-BB05-ED085165EF29}" type="pres">
      <dgm:prSet presAssocID="{A686025D-8F87-451E-8F53-95AA15FE7E01}" presName="DropPinPlaceHolder" presStyleCnt="0"/>
      <dgm:spPr/>
    </dgm:pt>
    <dgm:pt modelId="{EC083D4F-DB41-44A1-B22E-FE11E96C44DA}" type="pres">
      <dgm:prSet presAssocID="{A686025D-8F87-451E-8F53-95AA15FE7E01}" presName="DropPin" presStyleLbl="alignNode1" presStyleIdx="9" presStyleCnt="11"/>
      <dgm:spPr/>
    </dgm:pt>
    <dgm:pt modelId="{F8FA4EDF-B339-4D06-AA2A-922BDAA5EADA}" type="pres">
      <dgm:prSet presAssocID="{A686025D-8F87-451E-8F53-95AA15FE7E01}" presName="Ellipse" presStyleLbl="fgAcc1" presStyleIdx="10" presStyleCnt="12"/>
      <dgm:spPr>
        <a:solidFill>
          <a:schemeClr val="lt1">
            <a:alpha val="90000"/>
            <a:hueOff val="0"/>
            <a:satOff val="0"/>
            <a:lumOff val="0"/>
            <a:alphaOff val="0"/>
          </a:schemeClr>
        </a:solidFill>
        <a:ln w="25400" cap="flat" cmpd="sng" algn="ctr">
          <a:noFill/>
          <a:prstDash val="solid"/>
        </a:ln>
        <a:effectLst/>
      </dgm:spPr>
    </dgm:pt>
    <dgm:pt modelId="{D8BB4D1F-7E99-43D4-9440-27BDA979CD9A}" type="pres">
      <dgm:prSet presAssocID="{A686025D-8F87-451E-8F53-95AA15FE7E01}" presName="L2TextContainer" presStyleLbl="revTx" presStyleIdx="18" presStyleCnt="22">
        <dgm:presLayoutVars>
          <dgm:bulletEnabled val="1"/>
        </dgm:presLayoutVars>
      </dgm:prSet>
      <dgm:spPr/>
    </dgm:pt>
    <dgm:pt modelId="{B97B0B0F-103E-42DC-B09D-8E418D555EB3}" type="pres">
      <dgm:prSet presAssocID="{A686025D-8F87-451E-8F53-95AA15FE7E01}" presName="L1TextContainer" presStyleLbl="revTx" presStyleIdx="19" presStyleCnt="22">
        <dgm:presLayoutVars>
          <dgm:chMax val="1"/>
          <dgm:chPref val="1"/>
          <dgm:bulletEnabled val="1"/>
        </dgm:presLayoutVars>
      </dgm:prSet>
      <dgm:spPr/>
      <dgm:t>
        <a:bodyPr/>
        <a:lstStyle/>
        <a:p>
          <a:endParaRPr lang="ru-RU"/>
        </a:p>
      </dgm:t>
    </dgm:pt>
    <dgm:pt modelId="{4A58397E-CBD0-4D99-BFD9-66B98E1F6465}" type="pres">
      <dgm:prSet presAssocID="{A686025D-8F87-451E-8F53-95AA15FE7E01}" presName="ConnectLine" presStyleLbl="sibTrans1D1" presStyleIdx="9" presStyleCnt="11"/>
      <dgm:spPr>
        <a:noFill/>
        <a:ln w="12700" cap="flat" cmpd="sng" algn="ctr">
          <a:solidFill>
            <a:schemeClr val="accent1">
              <a:shade val="90000"/>
              <a:hueOff val="275671"/>
              <a:satOff val="-3829"/>
              <a:lumOff val="20659"/>
              <a:alphaOff val="0"/>
            </a:schemeClr>
          </a:solidFill>
          <a:prstDash val="dash"/>
        </a:ln>
        <a:effectLst/>
      </dgm:spPr>
    </dgm:pt>
    <dgm:pt modelId="{EA37136D-0379-4B00-84E7-DEDF85DD80B2}" type="pres">
      <dgm:prSet presAssocID="{A686025D-8F87-451E-8F53-95AA15FE7E01}" presName="EmptyPlaceHolder" presStyleCnt="0"/>
      <dgm:spPr/>
    </dgm:pt>
    <dgm:pt modelId="{86A0AD15-9CFE-4C3C-AE21-ACACA899C2C2}" type="pres">
      <dgm:prSet presAssocID="{1E7EB0F1-DAAF-40D8-82B5-81E915BF2982}" presName="spaceBetweenRectangles" presStyleCnt="0"/>
      <dgm:spPr/>
    </dgm:pt>
    <dgm:pt modelId="{BBF8C07E-DF2B-47D0-86DF-710F8E6FEF19}" type="pres">
      <dgm:prSet presAssocID="{AB6F6BAD-EF32-45BD-BD9B-90DD804BB69F}" presName="composite" presStyleCnt="0"/>
      <dgm:spPr/>
    </dgm:pt>
    <dgm:pt modelId="{91A0A826-8051-4E7E-AC9F-39128A35B905}" type="pres">
      <dgm:prSet presAssocID="{AB6F6BAD-EF32-45BD-BD9B-90DD804BB69F}" presName="ConnectorPoint" presStyleLbl="lnNode1" presStyleIdx="10" presStyleCnt="11"/>
      <dgm:spPr>
        <a:solidFill>
          <a:schemeClr val="accent1">
            <a:shade val="80000"/>
            <a:hueOff val="306246"/>
            <a:satOff val="-4392"/>
            <a:lumOff val="25615"/>
            <a:alphaOff val="0"/>
          </a:schemeClr>
        </a:solidFill>
        <a:ln w="6350" cap="flat" cmpd="sng" algn="ctr">
          <a:solidFill>
            <a:schemeClr val="lt1">
              <a:hueOff val="0"/>
              <a:satOff val="0"/>
              <a:lumOff val="0"/>
              <a:alphaOff val="0"/>
            </a:schemeClr>
          </a:solidFill>
          <a:prstDash val="solid"/>
        </a:ln>
        <a:effectLst/>
      </dgm:spPr>
    </dgm:pt>
    <dgm:pt modelId="{FACC0F37-A07E-4874-90FB-7AC4E7085F10}" type="pres">
      <dgm:prSet presAssocID="{AB6F6BAD-EF32-45BD-BD9B-90DD804BB69F}" presName="DropPinPlaceHolder" presStyleCnt="0"/>
      <dgm:spPr/>
    </dgm:pt>
    <dgm:pt modelId="{1F432EAC-4292-4031-A5B3-F93DECB461D0}" type="pres">
      <dgm:prSet presAssocID="{AB6F6BAD-EF32-45BD-BD9B-90DD804BB69F}" presName="DropPin" presStyleLbl="alignNode1" presStyleIdx="10" presStyleCnt="11"/>
      <dgm:spPr/>
    </dgm:pt>
    <dgm:pt modelId="{28643E40-E60A-4B13-B541-EF223E3460F0}" type="pres">
      <dgm:prSet presAssocID="{AB6F6BAD-EF32-45BD-BD9B-90DD804BB69F}" presName="Ellipse" presStyleLbl="fgAcc1" presStyleIdx="11" presStyleCnt="12"/>
      <dgm:spPr>
        <a:solidFill>
          <a:schemeClr val="lt1">
            <a:alpha val="90000"/>
            <a:hueOff val="0"/>
            <a:satOff val="0"/>
            <a:lumOff val="0"/>
            <a:alphaOff val="0"/>
          </a:schemeClr>
        </a:solidFill>
        <a:ln w="25400" cap="flat" cmpd="sng" algn="ctr">
          <a:noFill/>
          <a:prstDash val="solid"/>
        </a:ln>
        <a:effectLst/>
      </dgm:spPr>
    </dgm:pt>
    <dgm:pt modelId="{4A9DD2D1-0C8F-4B08-8C60-574562F330CF}" type="pres">
      <dgm:prSet presAssocID="{AB6F6BAD-EF32-45BD-BD9B-90DD804BB69F}" presName="L2TextContainer" presStyleLbl="revTx" presStyleIdx="20" presStyleCnt="22">
        <dgm:presLayoutVars>
          <dgm:bulletEnabled val="1"/>
        </dgm:presLayoutVars>
      </dgm:prSet>
      <dgm:spPr/>
    </dgm:pt>
    <dgm:pt modelId="{5347EC90-DEC1-4300-B439-9ECA6555E84A}" type="pres">
      <dgm:prSet presAssocID="{AB6F6BAD-EF32-45BD-BD9B-90DD804BB69F}" presName="L1TextContainer" presStyleLbl="revTx" presStyleIdx="21" presStyleCnt="22">
        <dgm:presLayoutVars>
          <dgm:chMax val="1"/>
          <dgm:chPref val="1"/>
          <dgm:bulletEnabled val="1"/>
        </dgm:presLayoutVars>
      </dgm:prSet>
      <dgm:spPr/>
      <dgm:t>
        <a:bodyPr/>
        <a:lstStyle/>
        <a:p>
          <a:endParaRPr lang="ru-RU"/>
        </a:p>
      </dgm:t>
    </dgm:pt>
    <dgm:pt modelId="{F2FE1362-31C8-497B-AEC1-97BBF6C34669}" type="pres">
      <dgm:prSet presAssocID="{AB6F6BAD-EF32-45BD-BD9B-90DD804BB69F}" presName="ConnectLine" presStyleLbl="sibTrans1D1" presStyleIdx="10" presStyleCnt="11"/>
      <dgm:spPr>
        <a:noFill/>
        <a:ln w="12700" cap="flat" cmpd="sng" algn="ctr">
          <a:solidFill>
            <a:schemeClr val="accent1">
              <a:shade val="90000"/>
              <a:hueOff val="306302"/>
              <a:satOff val="-4255"/>
              <a:lumOff val="22954"/>
              <a:alphaOff val="0"/>
            </a:schemeClr>
          </a:solidFill>
          <a:prstDash val="dash"/>
        </a:ln>
        <a:effectLst/>
      </dgm:spPr>
    </dgm:pt>
    <dgm:pt modelId="{9EB591AA-06A8-4168-B22F-C8C3503F6CB8}" type="pres">
      <dgm:prSet presAssocID="{AB6F6BAD-EF32-45BD-BD9B-90DD804BB69F}" presName="EmptyPlaceHolder" presStyleCnt="0"/>
      <dgm:spPr/>
    </dgm:pt>
  </dgm:ptLst>
  <dgm:cxnLst>
    <dgm:cxn modelId="{FD4DE665-84DF-49E2-A260-830789BBE3D5}" srcId="{7D38EAD3-C711-4CFD-A9E1-08ECC97C0C1D}" destId="{AA8C9BC2-78D9-49B6-9C13-F23655AB1B89}" srcOrd="5" destOrd="0" parTransId="{EEE358A9-931B-4344-8A77-7B1240207E33}" sibTransId="{3C0CE97D-D59F-4471-91BE-91A3B0F3939D}"/>
    <dgm:cxn modelId="{A456FC37-2872-495B-B067-7F3980229B6F}" type="presOf" srcId="{5D9B4A49-2B82-4517-883B-9F5C79F74AFF}" destId="{6221AAF6-9D90-4C9F-B394-D09590A23C53}" srcOrd="0" destOrd="0" presId="urn:microsoft.com/office/officeart/2017/3/layout/DropPinTimeline"/>
    <dgm:cxn modelId="{D0C51356-73A6-4A7D-8C4B-47AF04DEC568}" srcId="{7D38EAD3-C711-4CFD-A9E1-08ECC97C0C1D}" destId="{A686025D-8F87-451E-8F53-95AA15FE7E01}" srcOrd="9" destOrd="0" parTransId="{1B083AB8-1549-40A9-BED9-66FFB0A40AE3}" sibTransId="{1E7EB0F1-DAAF-40D8-82B5-81E915BF2982}"/>
    <dgm:cxn modelId="{16DCDE5C-8B91-473A-8284-B767CB87F742}" type="presOf" srcId="{7D38EAD3-C711-4CFD-A9E1-08ECC97C0C1D}" destId="{F3202283-C350-4E40-9D02-01F34B672DE3}" srcOrd="0" destOrd="0" presId="urn:microsoft.com/office/officeart/2017/3/layout/DropPinTimeline"/>
    <dgm:cxn modelId="{329F7408-1B29-4D11-AFDC-B6A204C6C028}" type="presOf" srcId="{8B005F7A-1AE8-427B-BEDC-F3E1F44F4CE2}" destId="{7E5857B0-7C81-4C32-A139-02B4B54F9511}" srcOrd="0" destOrd="0" presId="urn:microsoft.com/office/officeart/2017/3/layout/DropPinTimeline"/>
    <dgm:cxn modelId="{64D68DBA-23EA-48FD-9E4C-750473FCE388}" type="presOf" srcId="{3A10DF68-CE54-4C04-B0C1-96EFE3728630}" destId="{20DE6E0A-8281-43D3-B5D7-A927E45330ED}" srcOrd="0" destOrd="0" presId="urn:microsoft.com/office/officeart/2017/3/layout/DropPinTimeline"/>
    <dgm:cxn modelId="{6CC24FB4-3A48-43CC-9D40-1CAED807AD6D}" srcId="{7D38EAD3-C711-4CFD-A9E1-08ECC97C0C1D}" destId="{8B005F7A-1AE8-427B-BEDC-F3E1F44F4CE2}" srcOrd="0" destOrd="0" parTransId="{63E37A89-F37A-4FE0-9BCC-81A096D5ACDA}" sibTransId="{1BED4E1D-D22E-4550-BCC6-07EB6D50F630}"/>
    <dgm:cxn modelId="{C035F25E-D089-4FCE-9E01-BE4F5F72FB5A}" type="presOf" srcId="{CEA448E5-A987-4091-BA74-4EE3E9657E3A}" destId="{FE4297AC-6C58-4F0C-A4EC-26350FF8733C}" srcOrd="0" destOrd="0" presId="urn:microsoft.com/office/officeart/2017/3/layout/DropPinTimeline"/>
    <dgm:cxn modelId="{BC6FAD33-68A5-48E6-99F2-8A7640C6532F}" srcId="{7D38EAD3-C711-4CFD-A9E1-08ECC97C0C1D}" destId="{64EB034C-F680-4CB1-B5E8-761D75571BD2}" srcOrd="2" destOrd="0" parTransId="{89E511C8-B30A-48C3-9F6F-F2D7952D94BA}" sibTransId="{293AA543-0491-42B7-9C48-0E5904433DCF}"/>
    <dgm:cxn modelId="{0A538B0E-4ACB-4E0A-A2AD-9E6FD8968EAE}" srcId="{7D38EAD3-C711-4CFD-A9E1-08ECC97C0C1D}" destId="{5D9B4A49-2B82-4517-883B-9F5C79F74AFF}" srcOrd="1" destOrd="0" parTransId="{24E0407A-E680-422A-B2CB-D465258B65FC}" sibTransId="{F7D9E3F2-05E4-4AA7-BD59-2B4051CD85FF}"/>
    <dgm:cxn modelId="{EC4A0C6F-D7B0-4E5A-8BDC-54A07C7BAB9D}" type="presOf" srcId="{AB6F6BAD-EF32-45BD-BD9B-90DD804BB69F}" destId="{5347EC90-DEC1-4300-B439-9ECA6555E84A}" srcOrd="0" destOrd="0" presId="urn:microsoft.com/office/officeart/2017/3/layout/DropPinTimeline"/>
    <dgm:cxn modelId="{E9C72FC5-E15C-4F1B-BD42-917E562F49CD}" srcId="{7D38EAD3-C711-4CFD-A9E1-08ECC97C0C1D}" destId="{11FC931B-6756-4255-A651-E9E064C83E75}" srcOrd="4" destOrd="0" parTransId="{DBA2C202-4B7A-40D0-9C39-939D151E48B3}" sibTransId="{856905CC-9B48-4405-A1D5-9D242002949C}"/>
    <dgm:cxn modelId="{C657E12C-D29E-4FDF-9308-5E582D60C919}" srcId="{7D38EAD3-C711-4CFD-A9E1-08ECC97C0C1D}" destId="{3A10DF68-CE54-4C04-B0C1-96EFE3728630}" srcOrd="8" destOrd="0" parTransId="{E9F1CFDA-4432-4D45-90CE-373B9BC88F7F}" sibTransId="{42DAB74A-3340-4364-BAC3-40E51F4EFC43}"/>
    <dgm:cxn modelId="{FB5D26C4-1F37-4988-9075-81F4537AC629}" type="presOf" srcId="{3523A341-F01B-472C-A6D9-1468B60A30A2}" destId="{698C128B-CFF8-41B4-9F36-F10E531E9DD9}" srcOrd="0" destOrd="0" presId="urn:microsoft.com/office/officeart/2017/3/layout/DropPinTimeline"/>
    <dgm:cxn modelId="{6C28380E-5FE7-4174-A615-4E3AC7DF4A7A}" srcId="{7D38EAD3-C711-4CFD-A9E1-08ECC97C0C1D}" destId="{AB6F6BAD-EF32-45BD-BD9B-90DD804BB69F}" srcOrd="10" destOrd="0" parTransId="{9659EA81-9CF7-4F01-8C62-9F9DB3E07D6C}" sibTransId="{05F21225-5E20-4AFF-97A2-FA15DB65F2AB}"/>
    <dgm:cxn modelId="{3B0326C4-C26F-4A1A-A948-6BFBEC59D8C2}" type="presOf" srcId="{AA8C9BC2-78D9-49B6-9C13-F23655AB1B89}" destId="{4E6BFF41-3B46-4FC2-AAA4-CDA8A38F1C3E}" srcOrd="0" destOrd="0" presId="urn:microsoft.com/office/officeart/2017/3/layout/DropPinTimeline"/>
    <dgm:cxn modelId="{73ED7906-6719-4BC2-BC9D-A346DC441AC2}" srcId="{7D38EAD3-C711-4CFD-A9E1-08ECC97C0C1D}" destId="{888190B5-675C-4F6B-8710-92E7CDA6A957}" srcOrd="3" destOrd="0" parTransId="{A3B41F01-510E-4ECD-94BA-445EA6DEAAEE}" sibTransId="{A57DBE81-5F57-482C-BDDA-6CDEDBE633CE}"/>
    <dgm:cxn modelId="{B372DE83-4CB6-45FE-96EF-1641DE8A3838}" type="presOf" srcId="{11FC931B-6756-4255-A651-E9E064C83E75}" destId="{ADE33F3D-4ECB-4302-BCDD-64AF95ED8E7F}" srcOrd="0" destOrd="0" presId="urn:microsoft.com/office/officeart/2017/3/layout/DropPinTimeline"/>
    <dgm:cxn modelId="{E8BDE8B6-C8F1-4D8C-82E7-91548CEA3B97}" type="presOf" srcId="{64EB034C-F680-4CB1-B5E8-761D75571BD2}" destId="{207BAF99-C1BF-496E-BD7B-035DE465321D}" srcOrd="0" destOrd="0" presId="urn:microsoft.com/office/officeart/2017/3/layout/DropPinTimeline"/>
    <dgm:cxn modelId="{BB610C0D-0727-461E-8EF3-B054476D40FB}" srcId="{7D38EAD3-C711-4CFD-A9E1-08ECC97C0C1D}" destId="{3523A341-F01B-472C-A6D9-1468B60A30A2}" srcOrd="7" destOrd="0" parTransId="{3645EECF-60FF-47E4-9E3F-37241A077E1C}" sibTransId="{FB5C97ED-34AA-463A-8279-CEF6A4FA720F}"/>
    <dgm:cxn modelId="{73557B32-0A34-4924-BB44-A650C78005E0}" type="presOf" srcId="{888190B5-675C-4F6B-8710-92E7CDA6A957}" destId="{8BCF575E-3F79-4690-BEC1-25FDC179F863}" srcOrd="0" destOrd="0" presId="urn:microsoft.com/office/officeart/2017/3/layout/DropPinTimeline"/>
    <dgm:cxn modelId="{907FEB46-2220-4F5C-BC72-2FC37B0E735E}" srcId="{7D38EAD3-C711-4CFD-A9E1-08ECC97C0C1D}" destId="{CEA448E5-A987-4091-BA74-4EE3E9657E3A}" srcOrd="6" destOrd="0" parTransId="{1B4B0DC5-01C6-4AC6-9A4F-B9C39C2A9259}" sibTransId="{74ABF11C-BEDC-446D-B31F-B57E9FBF7119}"/>
    <dgm:cxn modelId="{FC6401E9-CB6A-4E52-B75B-3C183EF79913}" type="presOf" srcId="{A686025D-8F87-451E-8F53-95AA15FE7E01}" destId="{B97B0B0F-103E-42DC-B09D-8E418D555EB3}" srcOrd="0" destOrd="0" presId="urn:microsoft.com/office/officeart/2017/3/layout/DropPinTimeline"/>
    <dgm:cxn modelId="{E2E0786D-E46C-4324-AEEF-817769FFC9D6}" type="presParOf" srcId="{F3202283-C350-4E40-9D02-01F34B672DE3}" destId="{D60C8EB5-BCB6-4257-A7EC-AD9CAC2AB27F}" srcOrd="0" destOrd="0" presId="urn:microsoft.com/office/officeart/2017/3/layout/DropPinTimeline"/>
    <dgm:cxn modelId="{407C39D7-DC0D-44FF-9680-1525D8479D79}" type="presParOf" srcId="{F3202283-C350-4E40-9D02-01F34B672DE3}" destId="{C2151A99-FA46-42CD-96F3-6B5F16EFD4B8}" srcOrd="1" destOrd="0" presId="urn:microsoft.com/office/officeart/2017/3/layout/DropPinTimeline"/>
    <dgm:cxn modelId="{803E93C4-AF2F-4511-BF49-362D2E5A2C9C}" type="presParOf" srcId="{C2151A99-FA46-42CD-96F3-6B5F16EFD4B8}" destId="{CEA78252-B24E-4831-B798-802283D5692D}" srcOrd="0" destOrd="0" presId="urn:microsoft.com/office/officeart/2017/3/layout/DropPinTimeline"/>
    <dgm:cxn modelId="{B547E9B4-AC8F-4320-9719-E0C6AB6651EB}" type="presParOf" srcId="{CEA78252-B24E-4831-B798-802283D5692D}" destId="{1A0155CF-75CC-427F-B8FF-C11CE067CABE}" srcOrd="0" destOrd="0" presId="urn:microsoft.com/office/officeart/2017/3/layout/DropPinTimeline"/>
    <dgm:cxn modelId="{4F01919B-1CC0-4AD0-A2FB-E039A437E736}" type="presParOf" srcId="{CEA78252-B24E-4831-B798-802283D5692D}" destId="{F5AB20B3-5C8D-4B17-AF87-AEB1AE8EA257}" srcOrd="1" destOrd="0" presId="urn:microsoft.com/office/officeart/2017/3/layout/DropPinTimeline"/>
    <dgm:cxn modelId="{0324B3A2-3AA9-4085-A23D-AF96A3900689}" type="presParOf" srcId="{F5AB20B3-5C8D-4B17-AF87-AEB1AE8EA257}" destId="{39AE9F8E-6EDF-4AF9-A15A-2DF685303B56}" srcOrd="0" destOrd="0" presId="urn:microsoft.com/office/officeart/2017/3/layout/DropPinTimeline"/>
    <dgm:cxn modelId="{33429F05-3054-497B-9120-488EC22AC8CC}" type="presParOf" srcId="{F5AB20B3-5C8D-4B17-AF87-AEB1AE8EA257}" destId="{76BE2713-589A-45E5-8972-0A78297003A5}" srcOrd="1" destOrd="0" presId="urn:microsoft.com/office/officeart/2017/3/layout/DropPinTimeline"/>
    <dgm:cxn modelId="{BA4D6898-7539-41C0-87BC-272FD6420504}" type="presParOf" srcId="{CEA78252-B24E-4831-B798-802283D5692D}" destId="{E487E390-269B-4EE4-A09D-C8822EEBB55F}" srcOrd="2" destOrd="0" presId="urn:microsoft.com/office/officeart/2017/3/layout/DropPinTimeline"/>
    <dgm:cxn modelId="{09A95D8B-D07B-4BE8-AB5D-582F035FFF77}" type="presParOf" srcId="{CEA78252-B24E-4831-B798-802283D5692D}" destId="{7E5857B0-7C81-4C32-A139-02B4B54F9511}" srcOrd="3" destOrd="0" presId="urn:microsoft.com/office/officeart/2017/3/layout/DropPinTimeline"/>
    <dgm:cxn modelId="{2C484208-481B-4C62-9B5B-9FAAF0EB3E27}" type="presParOf" srcId="{CEA78252-B24E-4831-B798-802283D5692D}" destId="{C3D64E7E-4B77-4B14-9AA5-BF1F47250AE0}" srcOrd="4" destOrd="0" presId="urn:microsoft.com/office/officeart/2017/3/layout/DropPinTimeline"/>
    <dgm:cxn modelId="{FAF1E9CC-56F0-4EAA-95FD-4A01A51C32C1}" type="presParOf" srcId="{CEA78252-B24E-4831-B798-802283D5692D}" destId="{3F3C64DD-3ED5-4DDD-ADE6-DDBC5C68FF11}" srcOrd="5" destOrd="0" presId="urn:microsoft.com/office/officeart/2017/3/layout/DropPinTimeline"/>
    <dgm:cxn modelId="{D927FD3D-0968-4560-B334-0D353D5FD525}" type="presParOf" srcId="{C2151A99-FA46-42CD-96F3-6B5F16EFD4B8}" destId="{A5152E0F-B374-44CA-8369-A76FE1603228}" srcOrd="1" destOrd="0" presId="urn:microsoft.com/office/officeart/2017/3/layout/DropPinTimeline"/>
    <dgm:cxn modelId="{3428FA0F-D05A-481B-9792-391BBF4016BF}" type="presParOf" srcId="{C2151A99-FA46-42CD-96F3-6B5F16EFD4B8}" destId="{DFFE01E7-9580-4CF0-884B-05CCDC35C196}" srcOrd="2" destOrd="0" presId="urn:microsoft.com/office/officeart/2017/3/layout/DropPinTimeline"/>
    <dgm:cxn modelId="{851D5990-581D-47AF-9BB0-D64EBD53BFB8}" type="presParOf" srcId="{DFFE01E7-9580-4CF0-884B-05CCDC35C196}" destId="{C12B26F9-D80C-4D7C-ADD9-62D1921A20B5}" srcOrd="0" destOrd="0" presId="urn:microsoft.com/office/officeart/2017/3/layout/DropPinTimeline"/>
    <dgm:cxn modelId="{74C00B76-25CD-42C7-BFA1-C71FE39CE8CA}" type="presParOf" srcId="{DFFE01E7-9580-4CF0-884B-05CCDC35C196}" destId="{9C536616-607F-48BB-B860-BA184E7ED569}" srcOrd="1" destOrd="0" presId="urn:microsoft.com/office/officeart/2017/3/layout/DropPinTimeline"/>
    <dgm:cxn modelId="{19F4D42C-F405-45E7-BDEA-2F3EF6EB3490}" type="presParOf" srcId="{9C536616-607F-48BB-B860-BA184E7ED569}" destId="{55410DB8-FE6B-46B9-8C51-6467621D9E3B}" srcOrd="0" destOrd="0" presId="urn:microsoft.com/office/officeart/2017/3/layout/DropPinTimeline"/>
    <dgm:cxn modelId="{BA5D0345-0E30-45AF-BB2A-AE79FE66EB94}" type="presParOf" srcId="{9C536616-607F-48BB-B860-BA184E7ED569}" destId="{B125C1B9-5366-4D1B-A25A-D9BC03C7B31B}" srcOrd="1" destOrd="0" presId="urn:microsoft.com/office/officeart/2017/3/layout/DropPinTimeline"/>
    <dgm:cxn modelId="{3FBACA7B-7F57-4B3C-BD9D-6D5F50EEA7B9}" type="presParOf" srcId="{DFFE01E7-9580-4CF0-884B-05CCDC35C196}" destId="{2451D925-C8F3-444E-AB2F-784155DF9FF5}" srcOrd="2" destOrd="0" presId="urn:microsoft.com/office/officeart/2017/3/layout/DropPinTimeline"/>
    <dgm:cxn modelId="{DF419951-EC99-4CD9-8D4F-6D024CAD0DC4}" type="presParOf" srcId="{DFFE01E7-9580-4CF0-884B-05CCDC35C196}" destId="{6221AAF6-9D90-4C9F-B394-D09590A23C53}" srcOrd="3" destOrd="0" presId="urn:microsoft.com/office/officeart/2017/3/layout/DropPinTimeline"/>
    <dgm:cxn modelId="{209EDCF3-B573-4618-8858-C8D048048538}" type="presParOf" srcId="{DFFE01E7-9580-4CF0-884B-05CCDC35C196}" destId="{620C62CE-7DE5-40B7-BC3B-B9DB8C9D3D06}" srcOrd="4" destOrd="0" presId="urn:microsoft.com/office/officeart/2017/3/layout/DropPinTimeline"/>
    <dgm:cxn modelId="{C10F9A77-B9FB-445C-88EE-48F696D1F531}" type="presParOf" srcId="{DFFE01E7-9580-4CF0-884B-05CCDC35C196}" destId="{1CEE1503-819B-47F3-B061-AA1EACC145AE}" srcOrd="5" destOrd="0" presId="urn:microsoft.com/office/officeart/2017/3/layout/DropPinTimeline"/>
    <dgm:cxn modelId="{E4C956A2-82BC-4CCB-BFEE-CF3BDADC26CA}" type="presParOf" srcId="{C2151A99-FA46-42CD-96F3-6B5F16EFD4B8}" destId="{B8B5EB89-EF74-4C9B-AB4E-42B29D99029C}" srcOrd="3" destOrd="0" presId="urn:microsoft.com/office/officeart/2017/3/layout/DropPinTimeline"/>
    <dgm:cxn modelId="{CE5B5A80-594D-4115-8460-63BCADEAAC31}" type="presParOf" srcId="{C2151A99-FA46-42CD-96F3-6B5F16EFD4B8}" destId="{A218EF70-FF41-4087-9488-A2708EC50FFA}" srcOrd="4" destOrd="0" presId="urn:microsoft.com/office/officeart/2017/3/layout/DropPinTimeline"/>
    <dgm:cxn modelId="{86D64F31-FD40-4E1F-A59C-94AD9AF41B4E}" type="presParOf" srcId="{A218EF70-FF41-4087-9488-A2708EC50FFA}" destId="{647C4585-2BBB-45FD-B943-DA520911C177}" srcOrd="0" destOrd="0" presId="urn:microsoft.com/office/officeart/2017/3/layout/DropPinTimeline"/>
    <dgm:cxn modelId="{B2447793-D1DF-4C66-9486-3C2574A4A96D}" type="presParOf" srcId="{A218EF70-FF41-4087-9488-A2708EC50FFA}" destId="{A2A9C4CC-421F-4324-8690-E5B67F41EDE7}" srcOrd="1" destOrd="0" presId="urn:microsoft.com/office/officeart/2017/3/layout/DropPinTimeline"/>
    <dgm:cxn modelId="{3C7BAC5C-1024-4D47-9751-919EAF0384C3}" type="presParOf" srcId="{A2A9C4CC-421F-4324-8690-E5B67F41EDE7}" destId="{8D9F41DC-62FF-4A15-83FF-318616C1522E}" srcOrd="0" destOrd="0" presId="urn:microsoft.com/office/officeart/2017/3/layout/DropPinTimeline"/>
    <dgm:cxn modelId="{3C86EC44-4C56-47D9-AD22-A8A16F2A45E5}" type="presParOf" srcId="{A2A9C4CC-421F-4324-8690-E5B67F41EDE7}" destId="{AF171137-BD61-4822-9669-A4D7BD92B3AE}" srcOrd="1" destOrd="0" presId="urn:microsoft.com/office/officeart/2017/3/layout/DropPinTimeline"/>
    <dgm:cxn modelId="{F226A2F3-44EA-4944-AED7-77011326D2FB}" type="presParOf" srcId="{A218EF70-FF41-4087-9488-A2708EC50FFA}" destId="{33937631-6230-4D69-8FBC-318E37408B8C}" srcOrd="2" destOrd="0" presId="urn:microsoft.com/office/officeart/2017/3/layout/DropPinTimeline"/>
    <dgm:cxn modelId="{CA0F97F5-4776-43BC-819B-8C50AABC406E}" type="presParOf" srcId="{A218EF70-FF41-4087-9488-A2708EC50FFA}" destId="{207BAF99-C1BF-496E-BD7B-035DE465321D}" srcOrd="3" destOrd="0" presId="urn:microsoft.com/office/officeart/2017/3/layout/DropPinTimeline"/>
    <dgm:cxn modelId="{0E514EB2-DD74-4796-9553-D9A19A323936}" type="presParOf" srcId="{A218EF70-FF41-4087-9488-A2708EC50FFA}" destId="{1B0D6E9D-9F61-4FD3-B61D-05AFA7DD416A}" srcOrd="4" destOrd="0" presId="urn:microsoft.com/office/officeart/2017/3/layout/DropPinTimeline"/>
    <dgm:cxn modelId="{CE8F5041-D604-4A88-931A-F83E2B51A5C2}" type="presParOf" srcId="{A218EF70-FF41-4087-9488-A2708EC50FFA}" destId="{21DA0238-84FD-4025-BE57-460E4C8A987F}" srcOrd="5" destOrd="0" presId="urn:microsoft.com/office/officeart/2017/3/layout/DropPinTimeline"/>
    <dgm:cxn modelId="{E05DF383-C94D-4766-B235-FA425D7E7A5A}" type="presParOf" srcId="{C2151A99-FA46-42CD-96F3-6B5F16EFD4B8}" destId="{89755B91-61CB-443B-94A4-A885282B01E1}" srcOrd="5" destOrd="0" presId="urn:microsoft.com/office/officeart/2017/3/layout/DropPinTimeline"/>
    <dgm:cxn modelId="{88853514-6C77-48A3-8A6E-0A7FED1D0CA1}" type="presParOf" srcId="{C2151A99-FA46-42CD-96F3-6B5F16EFD4B8}" destId="{7946A601-1F70-43CE-8C47-7ECB50976DA1}" srcOrd="6" destOrd="0" presId="urn:microsoft.com/office/officeart/2017/3/layout/DropPinTimeline"/>
    <dgm:cxn modelId="{AAA4A2A7-430C-4393-993E-FE109FF6748D}" type="presParOf" srcId="{7946A601-1F70-43CE-8C47-7ECB50976DA1}" destId="{662A19B2-6DE4-4D6C-BB4B-4954B591F3FC}" srcOrd="0" destOrd="0" presId="urn:microsoft.com/office/officeart/2017/3/layout/DropPinTimeline"/>
    <dgm:cxn modelId="{191A6EAC-397C-43FF-8B72-47062653B71B}" type="presParOf" srcId="{7946A601-1F70-43CE-8C47-7ECB50976DA1}" destId="{1C459E0F-DC4F-40D6-9BE9-70CF8289AA64}" srcOrd="1" destOrd="0" presId="urn:microsoft.com/office/officeart/2017/3/layout/DropPinTimeline"/>
    <dgm:cxn modelId="{CCF97796-D232-49FD-94E9-D9E8A1E96E6E}" type="presParOf" srcId="{1C459E0F-DC4F-40D6-9BE9-70CF8289AA64}" destId="{4A6C4157-1D93-4260-B8CE-34FC5E38D4BE}" srcOrd="0" destOrd="0" presId="urn:microsoft.com/office/officeart/2017/3/layout/DropPinTimeline"/>
    <dgm:cxn modelId="{87117C30-7B47-478D-A96E-68158BE04F83}" type="presParOf" srcId="{1C459E0F-DC4F-40D6-9BE9-70CF8289AA64}" destId="{827DB01A-0A83-4076-9920-B31E2304B647}" srcOrd="1" destOrd="0" presId="urn:microsoft.com/office/officeart/2017/3/layout/DropPinTimeline"/>
    <dgm:cxn modelId="{523017B8-A23C-4310-B3E7-2C204FD57F2C}" type="presParOf" srcId="{7946A601-1F70-43CE-8C47-7ECB50976DA1}" destId="{F11FADE5-66E7-4917-A4C5-A3DD0C53D58C}" srcOrd="2" destOrd="0" presId="urn:microsoft.com/office/officeart/2017/3/layout/DropPinTimeline"/>
    <dgm:cxn modelId="{FF468026-A35E-42C7-B594-F92EFE9E731E}" type="presParOf" srcId="{7946A601-1F70-43CE-8C47-7ECB50976DA1}" destId="{8BCF575E-3F79-4690-BEC1-25FDC179F863}" srcOrd="3" destOrd="0" presId="urn:microsoft.com/office/officeart/2017/3/layout/DropPinTimeline"/>
    <dgm:cxn modelId="{36ED8CF6-DDE2-4D37-AA1B-BB782A39AB3E}" type="presParOf" srcId="{7946A601-1F70-43CE-8C47-7ECB50976DA1}" destId="{84642116-FCF9-485C-8B00-AFBA25AEC15F}" srcOrd="4" destOrd="0" presId="urn:microsoft.com/office/officeart/2017/3/layout/DropPinTimeline"/>
    <dgm:cxn modelId="{DFBBEF6D-8364-4DC7-92E3-1E1E59F8E9DA}" type="presParOf" srcId="{7946A601-1F70-43CE-8C47-7ECB50976DA1}" destId="{95510E7D-905B-4115-A284-0E5650C32CA9}" srcOrd="5" destOrd="0" presId="urn:microsoft.com/office/officeart/2017/3/layout/DropPinTimeline"/>
    <dgm:cxn modelId="{479AC9FB-C101-45CE-936A-69BD9F7AF62F}" type="presParOf" srcId="{C2151A99-FA46-42CD-96F3-6B5F16EFD4B8}" destId="{FEB4FE66-CB39-4494-8EC3-B14597288AE1}" srcOrd="7" destOrd="0" presId="urn:microsoft.com/office/officeart/2017/3/layout/DropPinTimeline"/>
    <dgm:cxn modelId="{9D256F3B-C3AF-4055-AC2F-F4674FF67658}" type="presParOf" srcId="{C2151A99-FA46-42CD-96F3-6B5F16EFD4B8}" destId="{BD0221DF-6AD3-4EDD-8AD8-02D1011E989C}" srcOrd="8" destOrd="0" presId="urn:microsoft.com/office/officeart/2017/3/layout/DropPinTimeline"/>
    <dgm:cxn modelId="{4DAA5642-C064-4BF6-949F-150AD16180F2}" type="presParOf" srcId="{BD0221DF-6AD3-4EDD-8AD8-02D1011E989C}" destId="{0E5E00ED-F5D7-4BA8-810F-0A9C0FF8BB98}" srcOrd="0" destOrd="0" presId="urn:microsoft.com/office/officeart/2017/3/layout/DropPinTimeline"/>
    <dgm:cxn modelId="{BC51B144-E5FE-445B-85E8-E3327473BC69}" type="presParOf" srcId="{BD0221DF-6AD3-4EDD-8AD8-02D1011E989C}" destId="{FAED276E-7C2C-426E-A710-9E1375B47116}" srcOrd="1" destOrd="0" presId="urn:microsoft.com/office/officeart/2017/3/layout/DropPinTimeline"/>
    <dgm:cxn modelId="{B4FFB52F-720A-47E5-BDD4-C19A436C396D}" type="presParOf" srcId="{FAED276E-7C2C-426E-A710-9E1375B47116}" destId="{9A77570B-9340-4A6F-B81C-073A3A44A10D}" srcOrd="0" destOrd="0" presId="urn:microsoft.com/office/officeart/2017/3/layout/DropPinTimeline"/>
    <dgm:cxn modelId="{2539A7E7-2657-448C-BE89-D53E89A8CCAE}" type="presParOf" srcId="{FAED276E-7C2C-426E-A710-9E1375B47116}" destId="{EADC19C1-7FCF-4B9C-92EC-E4BABD28230A}" srcOrd="1" destOrd="0" presId="urn:microsoft.com/office/officeart/2017/3/layout/DropPinTimeline"/>
    <dgm:cxn modelId="{E442FDB7-9C2F-4E33-AC01-B19A3308DC31}" type="presParOf" srcId="{BD0221DF-6AD3-4EDD-8AD8-02D1011E989C}" destId="{3049121F-BD73-4167-B178-8698A728D4B6}" srcOrd="2" destOrd="0" presId="urn:microsoft.com/office/officeart/2017/3/layout/DropPinTimeline"/>
    <dgm:cxn modelId="{A44E3974-B00D-4F31-9C38-0C18B73106DF}" type="presParOf" srcId="{BD0221DF-6AD3-4EDD-8AD8-02D1011E989C}" destId="{ADE33F3D-4ECB-4302-BCDD-64AF95ED8E7F}" srcOrd="3" destOrd="0" presId="urn:microsoft.com/office/officeart/2017/3/layout/DropPinTimeline"/>
    <dgm:cxn modelId="{8D553D99-BE78-41A2-9C30-B82933AAC47E}" type="presParOf" srcId="{BD0221DF-6AD3-4EDD-8AD8-02D1011E989C}" destId="{A7517158-9895-49AA-9CEB-E06086FE87D5}" srcOrd="4" destOrd="0" presId="urn:microsoft.com/office/officeart/2017/3/layout/DropPinTimeline"/>
    <dgm:cxn modelId="{8BA048F1-8B8B-4363-AAAA-D7A5276B9E8D}" type="presParOf" srcId="{BD0221DF-6AD3-4EDD-8AD8-02D1011E989C}" destId="{FA223110-12F0-4C7C-9337-A40EA8A25EDA}" srcOrd="5" destOrd="0" presId="urn:microsoft.com/office/officeart/2017/3/layout/DropPinTimeline"/>
    <dgm:cxn modelId="{EE867939-382E-4219-8999-3FB026A28D68}" type="presParOf" srcId="{C2151A99-FA46-42CD-96F3-6B5F16EFD4B8}" destId="{E4E2E3FF-7EEB-400C-A040-B2639BEC6C65}" srcOrd="9" destOrd="0" presId="urn:microsoft.com/office/officeart/2017/3/layout/DropPinTimeline"/>
    <dgm:cxn modelId="{2DBD6BB4-7445-4C6B-B812-415DF6EFE8C5}" type="presParOf" srcId="{C2151A99-FA46-42CD-96F3-6B5F16EFD4B8}" destId="{F1BB8CE0-1502-4547-B879-DA7B19BBD095}" srcOrd="10" destOrd="0" presId="urn:microsoft.com/office/officeart/2017/3/layout/DropPinTimeline"/>
    <dgm:cxn modelId="{F1EE14AE-F09B-4AD4-8E82-5915DBAA06BC}" type="presParOf" srcId="{F1BB8CE0-1502-4547-B879-DA7B19BBD095}" destId="{5A4FE20A-ECF0-48B5-9395-DD26A1EF994C}" srcOrd="0" destOrd="0" presId="urn:microsoft.com/office/officeart/2017/3/layout/DropPinTimeline"/>
    <dgm:cxn modelId="{A461974C-8987-4C5F-A513-8265674DA56F}" type="presParOf" srcId="{F1BB8CE0-1502-4547-B879-DA7B19BBD095}" destId="{DFF46DB9-371E-4604-AD05-C03F26C71E17}" srcOrd="1" destOrd="0" presId="urn:microsoft.com/office/officeart/2017/3/layout/DropPinTimeline"/>
    <dgm:cxn modelId="{9E61407A-2E91-4646-BDAF-86BCD314EC41}" type="presParOf" srcId="{DFF46DB9-371E-4604-AD05-C03F26C71E17}" destId="{98A700CB-F9A6-4349-9113-C6F0DF662844}" srcOrd="0" destOrd="0" presId="urn:microsoft.com/office/officeart/2017/3/layout/DropPinTimeline"/>
    <dgm:cxn modelId="{B0786CBD-0024-4D2E-893E-6A329F627C2A}" type="presParOf" srcId="{DFF46DB9-371E-4604-AD05-C03F26C71E17}" destId="{A916DCEB-E6A5-474C-908E-FCE4876DB9A8}" srcOrd="1" destOrd="0" presId="urn:microsoft.com/office/officeart/2017/3/layout/DropPinTimeline"/>
    <dgm:cxn modelId="{3C877812-7DDA-4ED2-AD41-4211DAD9F8A9}" type="presParOf" srcId="{F1BB8CE0-1502-4547-B879-DA7B19BBD095}" destId="{708EA5CE-A73F-4210-A484-5DCBA5D79E64}" srcOrd="2" destOrd="0" presId="urn:microsoft.com/office/officeart/2017/3/layout/DropPinTimeline"/>
    <dgm:cxn modelId="{1D991778-CD1C-4114-825C-07A54A029176}" type="presParOf" srcId="{F1BB8CE0-1502-4547-B879-DA7B19BBD095}" destId="{4E6BFF41-3B46-4FC2-AAA4-CDA8A38F1C3E}" srcOrd="3" destOrd="0" presId="urn:microsoft.com/office/officeart/2017/3/layout/DropPinTimeline"/>
    <dgm:cxn modelId="{6B11811F-5EB6-4BCC-83BD-168CF751C697}" type="presParOf" srcId="{F1BB8CE0-1502-4547-B879-DA7B19BBD095}" destId="{D39885FF-3A34-48BC-9D66-D8226417F6B8}" srcOrd="4" destOrd="0" presId="urn:microsoft.com/office/officeart/2017/3/layout/DropPinTimeline"/>
    <dgm:cxn modelId="{018BA9D1-1706-42BF-9A82-B0932724158A}" type="presParOf" srcId="{F1BB8CE0-1502-4547-B879-DA7B19BBD095}" destId="{47E43848-FFFB-4BD6-BD35-F932DF31FD69}" srcOrd="5" destOrd="0" presId="urn:microsoft.com/office/officeart/2017/3/layout/DropPinTimeline"/>
    <dgm:cxn modelId="{F8FF2CC3-022B-4C36-B656-9FA2893986E9}" type="presParOf" srcId="{C2151A99-FA46-42CD-96F3-6B5F16EFD4B8}" destId="{2A1DBE64-6A21-4AF8-A747-3A3E8ECFB1C9}" srcOrd="11" destOrd="0" presId="urn:microsoft.com/office/officeart/2017/3/layout/DropPinTimeline"/>
    <dgm:cxn modelId="{6E3F4137-25F3-4997-9C0F-9974ADC8073F}" type="presParOf" srcId="{C2151A99-FA46-42CD-96F3-6B5F16EFD4B8}" destId="{F11499AB-4A7F-4E82-86E6-216C982397EF}" srcOrd="12" destOrd="0" presId="urn:microsoft.com/office/officeart/2017/3/layout/DropPinTimeline"/>
    <dgm:cxn modelId="{CC914B65-6B0C-4CA5-A37B-075E8ADF9537}" type="presParOf" srcId="{F11499AB-4A7F-4E82-86E6-216C982397EF}" destId="{2C15AC3B-82C6-4E52-AE19-70FE8FD12F57}" srcOrd="0" destOrd="0" presId="urn:microsoft.com/office/officeart/2017/3/layout/DropPinTimeline"/>
    <dgm:cxn modelId="{5C7A3D27-4B15-465C-BD08-CC384E2F49BA}" type="presParOf" srcId="{F11499AB-4A7F-4E82-86E6-216C982397EF}" destId="{999FC42D-6B71-4DA7-8B4C-0CCF588CF1FB}" srcOrd="1" destOrd="0" presId="urn:microsoft.com/office/officeart/2017/3/layout/DropPinTimeline"/>
    <dgm:cxn modelId="{6DDF954F-7FE6-4FE5-B979-A84635C89411}" type="presParOf" srcId="{999FC42D-6B71-4DA7-8B4C-0CCF588CF1FB}" destId="{EB2752E7-D215-4FEB-880C-5773FD91C107}" srcOrd="0" destOrd="0" presId="urn:microsoft.com/office/officeart/2017/3/layout/DropPinTimeline"/>
    <dgm:cxn modelId="{5225EDA6-2952-4768-9923-881CFB7C3C9B}" type="presParOf" srcId="{999FC42D-6B71-4DA7-8B4C-0CCF588CF1FB}" destId="{DB6746E4-8C27-4958-B147-0E789F7F4975}" srcOrd="1" destOrd="0" presId="urn:microsoft.com/office/officeart/2017/3/layout/DropPinTimeline"/>
    <dgm:cxn modelId="{90C85EF7-F402-4976-91B0-69C373948E2F}" type="presParOf" srcId="{F11499AB-4A7F-4E82-86E6-216C982397EF}" destId="{6A61A1CE-5E32-4B1E-950E-C9BBA3C414A5}" srcOrd="2" destOrd="0" presId="urn:microsoft.com/office/officeart/2017/3/layout/DropPinTimeline"/>
    <dgm:cxn modelId="{C626ABF4-4671-4C4D-97F4-15AF8787A3DA}" type="presParOf" srcId="{F11499AB-4A7F-4E82-86E6-216C982397EF}" destId="{FE4297AC-6C58-4F0C-A4EC-26350FF8733C}" srcOrd="3" destOrd="0" presId="urn:microsoft.com/office/officeart/2017/3/layout/DropPinTimeline"/>
    <dgm:cxn modelId="{10B5F5A4-E5CC-4909-BA68-877AC4BD8B90}" type="presParOf" srcId="{F11499AB-4A7F-4E82-86E6-216C982397EF}" destId="{A768598E-08B8-41E7-9C5F-73927E8C79C1}" srcOrd="4" destOrd="0" presId="urn:microsoft.com/office/officeart/2017/3/layout/DropPinTimeline"/>
    <dgm:cxn modelId="{55C6EB12-0E23-4740-BDBA-A104B479F89B}" type="presParOf" srcId="{F11499AB-4A7F-4E82-86E6-216C982397EF}" destId="{F5E8E9F2-DFCB-46C5-AD54-AEE432BF6F0A}" srcOrd="5" destOrd="0" presId="urn:microsoft.com/office/officeart/2017/3/layout/DropPinTimeline"/>
    <dgm:cxn modelId="{24568C6A-6E6B-42CA-8309-D3E8FBF439E2}" type="presParOf" srcId="{C2151A99-FA46-42CD-96F3-6B5F16EFD4B8}" destId="{BAF9041C-C88C-4773-86E5-6CE1F6C0BDA9}" srcOrd="13" destOrd="0" presId="urn:microsoft.com/office/officeart/2017/3/layout/DropPinTimeline"/>
    <dgm:cxn modelId="{3D593B92-FC60-48F2-A3D7-A8F9CAD8FFD5}" type="presParOf" srcId="{C2151A99-FA46-42CD-96F3-6B5F16EFD4B8}" destId="{0F4CA910-B0B3-44F5-882A-44FDBA8CC97D}" srcOrd="14" destOrd="0" presId="urn:microsoft.com/office/officeart/2017/3/layout/DropPinTimeline"/>
    <dgm:cxn modelId="{AA77C599-B466-446A-8EA1-8B588F7C03AB}" type="presParOf" srcId="{0F4CA910-B0B3-44F5-882A-44FDBA8CC97D}" destId="{137BDAE7-9318-492D-9BB9-302457F05EBB}" srcOrd="0" destOrd="0" presId="urn:microsoft.com/office/officeart/2017/3/layout/DropPinTimeline"/>
    <dgm:cxn modelId="{A737563D-D5B9-489A-8937-5AB87FD51354}" type="presParOf" srcId="{0F4CA910-B0B3-44F5-882A-44FDBA8CC97D}" destId="{C1C846F8-8C54-4307-B0F0-021B1032B80D}" srcOrd="1" destOrd="0" presId="urn:microsoft.com/office/officeart/2017/3/layout/DropPinTimeline"/>
    <dgm:cxn modelId="{339A92C1-0AC9-4885-B12F-6995D8367446}" type="presParOf" srcId="{C1C846F8-8C54-4307-B0F0-021B1032B80D}" destId="{A1D34259-B228-4478-8B8A-FBC510BDF178}" srcOrd="0" destOrd="0" presId="urn:microsoft.com/office/officeart/2017/3/layout/DropPinTimeline"/>
    <dgm:cxn modelId="{6493BCD0-32BB-4DC1-AB37-5FB7130F399B}" type="presParOf" srcId="{C1C846F8-8C54-4307-B0F0-021B1032B80D}" destId="{47728EE6-7E3A-45A6-B7E2-531E86F6F874}" srcOrd="1" destOrd="0" presId="urn:microsoft.com/office/officeart/2017/3/layout/DropPinTimeline"/>
    <dgm:cxn modelId="{7055571B-6631-4133-A2C2-CEBF549C2AB8}" type="presParOf" srcId="{0F4CA910-B0B3-44F5-882A-44FDBA8CC97D}" destId="{6D0B2DD5-461F-42DA-ADB9-4ECDCF63CCB1}" srcOrd="2" destOrd="0" presId="urn:microsoft.com/office/officeart/2017/3/layout/DropPinTimeline"/>
    <dgm:cxn modelId="{D8ACBA78-8409-4082-8DA0-38846DF2E908}" type="presParOf" srcId="{0F4CA910-B0B3-44F5-882A-44FDBA8CC97D}" destId="{698C128B-CFF8-41B4-9F36-F10E531E9DD9}" srcOrd="3" destOrd="0" presId="urn:microsoft.com/office/officeart/2017/3/layout/DropPinTimeline"/>
    <dgm:cxn modelId="{9CF9D3F1-A29F-4F89-8E82-360E528F75CB}" type="presParOf" srcId="{0F4CA910-B0B3-44F5-882A-44FDBA8CC97D}" destId="{91FD8E52-F414-4F9D-B704-1E4BD4AD6065}" srcOrd="4" destOrd="0" presId="urn:microsoft.com/office/officeart/2017/3/layout/DropPinTimeline"/>
    <dgm:cxn modelId="{74350C48-BC4B-447C-AEB9-19B14913AF85}" type="presParOf" srcId="{0F4CA910-B0B3-44F5-882A-44FDBA8CC97D}" destId="{DF581329-BFE4-40F5-BA15-2387866DFF9D}" srcOrd="5" destOrd="0" presId="urn:microsoft.com/office/officeart/2017/3/layout/DropPinTimeline"/>
    <dgm:cxn modelId="{3DDBBDE4-1496-4114-BF6F-9C17A737383E}" type="presParOf" srcId="{C2151A99-FA46-42CD-96F3-6B5F16EFD4B8}" destId="{535A2E4A-DE65-42B6-8B9C-739C213507F8}" srcOrd="15" destOrd="0" presId="urn:microsoft.com/office/officeart/2017/3/layout/DropPinTimeline"/>
    <dgm:cxn modelId="{E6CDC1B1-D272-41B2-BF93-CDC18C4FD6A1}" type="presParOf" srcId="{C2151A99-FA46-42CD-96F3-6B5F16EFD4B8}" destId="{8BDD1DFF-FF13-498D-B053-B7439F3C8669}" srcOrd="16" destOrd="0" presId="urn:microsoft.com/office/officeart/2017/3/layout/DropPinTimeline"/>
    <dgm:cxn modelId="{0C323C69-014C-4686-A8CD-6A4DA0A54A80}" type="presParOf" srcId="{8BDD1DFF-FF13-498D-B053-B7439F3C8669}" destId="{B1789C74-5F2E-4BDA-9BE5-2B102D1B6E98}" srcOrd="0" destOrd="0" presId="urn:microsoft.com/office/officeart/2017/3/layout/DropPinTimeline"/>
    <dgm:cxn modelId="{E8C1EAB3-512D-4D51-89FF-F478F47D9C5B}" type="presParOf" srcId="{8BDD1DFF-FF13-498D-B053-B7439F3C8669}" destId="{BE2257D2-929A-48E6-AF53-B1B3AF4E8D1F}" srcOrd="1" destOrd="0" presId="urn:microsoft.com/office/officeart/2017/3/layout/DropPinTimeline"/>
    <dgm:cxn modelId="{F0E9D79C-EAD7-45EE-B223-08E6C7896AD1}" type="presParOf" srcId="{BE2257D2-929A-48E6-AF53-B1B3AF4E8D1F}" destId="{D879E04B-CFC9-48F4-B021-268DB425F1BB}" srcOrd="0" destOrd="0" presId="urn:microsoft.com/office/officeart/2017/3/layout/DropPinTimeline"/>
    <dgm:cxn modelId="{B55C9958-DD5A-4D55-8240-951DDF1EA4E8}" type="presParOf" srcId="{BE2257D2-929A-48E6-AF53-B1B3AF4E8D1F}" destId="{BF66541A-7C44-432D-846A-13F752E2440D}" srcOrd="1" destOrd="0" presId="urn:microsoft.com/office/officeart/2017/3/layout/DropPinTimeline"/>
    <dgm:cxn modelId="{CE974939-5D63-443F-A4C8-3FCB79AD6158}" type="presParOf" srcId="{8BDD1DFF-FF13-498D-B053-B7439F3C8669}" destId="{0EECDE6B-5536-4B69-8E0D-310E99B5074A}" srcOrd="2" destOrd="0" presId="urn:microsoft.com/office/officeart/2017/3/layout/DropPinTimeline"/>
    <dgm:cxn modelId="{4E959328-75C1-4A48-8730-08EA88CAA9B6}" type="presParOf" srcId="{8BDD1DFF-FF13-498D-B053-B7439F3C8669}" destId="{20DE6E0A-8281-43D3-B5D7-A927E45330ED}" srcOrd="3" destOrd="0" presId="urn:microsoft.com/office/officeart/2017/3/layout/DropPinTimeline"/>
    <dgm:cxn modelId="{6250CDA4-169A-474E-8E74-CB215CC8E105}" type="presParOf" srcId="{8BDD1DFF-FF13-498D-B053-B7439F3C8669}" destId="{EDCEAA88-1658-4C05-BCB1-3D30EC972D78}" srcOrd="4" destOrd="0" presId="urn:microsoft.com/office/officeart/2017/3/layout/DropPinTimeline"/>
    <dgm:cxn modelId="{11433490-E24B-4AD6-A9B2-D71AF511B53E}" type="presParOf" srcId="{8BDD1DFF-FF13-498D-B053-B7439F3C8669}" destId="{2E7825D0-0D55-4203-B910-EE2A78B45D7A}" srcOrd="5" destOrd="0" presId="urn:microsoft.com/office/officeart/2017/3/layout/DropPinTimeline"/>
    <dgm:cxn modelId="{9C7ABB50-4641-4CFD-A063-60DDEFB388CF}" type="presParOf" srcId="{C2151A99-FA46-42CD-96F3-6B5F16EFD4B8}" destId="{95CA3B0E-7A56-4DF1-AE9A-00960C2A7386}" srcOrd="17" destOrd="0" presId="urn:microsoft.com/office/officeart/2017/3/layout/DropPinTimeline"/>
    <dgm:cxn modelId="{3B44A593-A093-4FFD-88CD-3C5B560E6A49}" type="presParOf" srcId="{C2151A99-FA46-42CD-96F3-6B5F16EFD4B8}" destId="{73F1EE33-1383-44EA-8559-4461EB6413EF}" srcOrd="18" destOrd="0" presId="urn:microsoft.com/office/officeart/2017/3/layout/DropPinTimeline"/>
    <dgm:cxn modelId="{0B4EFB17-07D9-48F6-BCA9-699A28E65B13}" type="presParOf" srcId="{73F1EE33-1383-44EA-8559-4461EB6413EF}" destId="{C91D8236-50E5-4FE8-9F56-07C1B9DC581A}" srcOrd="0" destOrd="0" presId="urn:microsoft.com/office/officeart/2017/3/layout/DropPinTimeline"/>
    <dgm:cxn modelId="{A418BB21-659D-4F3B-92E1-3D5DE117DA68}" type="presParOf" srcId="{73F1EE33-1383-44EA-8559-4461EB6413EF}" destId="{6F195F6F-1C8F-4214-BB05-ED085165EF29}" srcOrd="1" destOrd="0" presId="urn:microsoft.com/office/officeart/2017/3/layout/DropPinTimeline"/>
    <dgm:cxn modelId="{08A81D39-E09B-4F10-8709-ED426616AC4C}" type="presParOf" srcId="{6F195F6F-1C8F-4214-BB05-ED085165EF29}" destId="{EC083D4F-DB41-44A1-B22E-FE11E96C44DA}" srcOrd="0" destOrd="0" presId="urn:microsoft.com/office/officeart/2017/3/layout/DropPinTimeline"/>
    <dgm:cxn modelId="{24846BF0-50B9-4685-8A3B-A7BD56175AB7}" type="presParOf" srcId="{6F195F6F-1C8F-4214-BB05-ED085165EF29}" destId="{F8FA4EDF-B339-4D06-AA2A-922BDAA5EADA}" srcOrd="1" destOrd="0" presId="urn:microsoft.com/office/officeart/2017/3/layout/DropPinTimeline"/>
    <dgm:cxn modelId="{A2664205-639A-4E92-A889-A1260AACDA50}" type="presParOf" srcId="{73F1EE33-1383-44EA-8559-4461EB6413EF}" destId="{D8BB4D1F-7E99-43D4-9440-27BDA979CD9A}" srcOrd="2" destOrd="0" presId="urn:microsoft.com/office/officeart/2017/3/layout/DropPinTimeline"/>
    <dgm:cxn modelId="{3EEF927E-EA95-40DE-9D92-2955CA60169E}" type="presParOf" srcId="{73F1EE33-1383-44EA-8559-4461EB6413EF}" destId="{B97B0B0F-103E-42DC-B09D-8E418D555EB3}" srcOrd="3" destOrd="0" presId="urn:microsoft.com/office/officeart/2017/3/layout/DropPinTimeline"/>
    <dgm:cxn modelId="{A1A34032-552A-41A0-A2A6-BAD6BC80B39D}" type="presParOf" srcId="{73F1EE33-1383-44EA-8559-4461EB6413EF}" destId="{4A58397E-CBD0-4D99-BFD9-66B98E1F6465}" srcOrd="4" destOrd="0" presId="urn:microsoft.com/office/officeart/2017/3/layout/DropPinTimeline"/>
    <dgm:cxn modelId="{7142372C-77F3-4EC8-ABE0-F1D2969C2F80}" type="presParOf" srcId="{73F1EE33-1383-44EA-8559-4461EB6413EF}" destId="{EA37136D-0379-4B00-84E7-DEDF85DD80B2}" srcOrd="5" destOrd="0" presId="urn:microsoft.com/office/officeart/2017/3/layout/DropPinTimeline"/>
    <dgm:cxn modelId="{5CDD61A4-8458-4512-BD96-2F38BC9B43B5}" type="presParOf" srcId="{C2151A99-FA46-42CD-96F3-6B5F16EFD4B8}" destId="{86A0AD15-9CFE-4C3C-AE21-ACACA899C2C2}" srcOrd="19" destOrd="0" presId="urn:microsoft.com/office/officeart/2017/3/layout/DropPinTimeline"/>
    <dgm:cxn modelId="{8AE48E51-3468-4566-93DC-AB3D39ECEF91}" type="presParOf" srcId="{C2151A99-FA46-42CD-96F3-6B5F16EFD4B8}" destId="{BBF8C07E-DF2B-47D0-86DF-710F8E6FEF19}" srcOrd="20" destOrd="0" presId="urn:microsoft.com/office/officeart/2017/3/layout/DropPinTimeline"/>
    <dgm:cxn modelId="{652BD011-D931-402B-9471-E70EFBC34CCA}" type="presParOf" srcId="{BBF8C07E-DF2B-47D0-86DF-710F8E6FEF19}" destId="{91A0A826-8051-4E7E-AC9F-39128A35B905}" srcOrd="0" destOrd="0" presId="urn:microsoft.com/office/officeart/2017/3/layout/DropPinTimeline"/>
    <dgm:cxn modelId="{8E19DF84-E5C7-4724-86B0-1A46D3FF8F10}" type="presParOf" srcId="{BBF8C07E-DF2B-47D0-86DF-710F8E6FEF19}" destId="{FACC0F37-A07E-4874-90FB-7AC4E7085F10}" srcOrd="1" destOrd="0" presId="urn:microsoft.com/office/officeart/2017/3/layout/DropPinTimeline"/>
    <dgm:cxn modelId="{55B07764-30BE-47C0-8FAD-5AAA28A2AE34}" type="presParOf" srcId="{FACC0F37-A07E-4874-90FB-7AC4E7085F10}" destId="{1F432EAC-4292-4031-A5B3-F93DECB461D0}" srcOrd="0" destOrd="0" presId="urn:microsoft.com/office/officeart/2017/3/layout/DropPinTimeline"/>
    <dgm:cxn modelId="{68D8B691-7D91-4E82-AF86-0EB5F2F37911}" type="presParOf" srcId="{FACC0F37-A07E-4874-90FB-7AC4E7085F10}" destId="{28643E40-E60A-4B13-B541-EF223E3460F0}" srcOrd="1" destOrd="0" presId="urn:microsoft.com/office/officeart/2017/3/layout/DropPinTimeline"/>
    <dgm:cxn modelId="{1D342478-B349-481E-B442-6E32958FFF67}" type="presParOf" srcId="{BBF8C07E-DF2B-47D0-86DF-710F8E6FEF19}" destId="{4A9DD2D1-0C8F-4B08-8C60-574562F330CF}" srcOrd="2" destOrd="0" presId="urn:microsoft.com/office/officeart/2017/3/layout/DropPinTimeline"/>
    <dgm:cxn modelId="{89DDA653-04A3-4035-832F-D691BA836280}" type="presParOf" srcId="{BBF8C07E-DF2B-47D0-86DF-710F8E6FEF19}" destId="{5347EC90-DEC1-4300-B439-9ECA6555E84A}" srcOrd="3" destOrd="0" presId="urn:microsoft.com/office/officeart/2017/3/layout/DropPinTimeline"/>
    <dgm:cxn modelId="{F1BBC5F0-DA02-478E-8F9B-08C53C4BD277}" type="presParOf" srcId="{BBF8C07E-DF2B-47D0-86DF-710F8E6FEF19}" destId="{F2FE1362-31C8-497B-AEC1-97BBF6C34669}" srcOrd="4" destOrd="0" presId="urn:microsoft.com/office/officeart/2017/3/layout/DropPinTimeline"/>
    <dgm:cxn modelId="{3EB91E08-A83F-461F-9626-4A710592C281}" type="presParOf" srcId="{BBF8C07E-DF2B-47D0-86DF-710F8E6FEF19}" destId="{9EB591AA-06A8-4168-B22F-C8C3503F6CB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E196EC-3A1B-4C63-B292-E9E4B726AD93}" type="doc">
      <dgm:prSet loTypeId="urn:microsoft.com/office/officeart/2005/8/layout/vList2" loCatId="list" qsTypeId="urn:microsoft.com/office/officeart/2005/8/quickstyle/simple1" qsCatId="simple" csTypeId="urn:microsoft.com/office/officeart/2005/8/colors/accent1_5" csCatId="accent1"/>
      <dgm:spPr/>
      <dgm:t>
        <a:bodyPr/>
        <a:lstStyle/>
        <a:p>
          <a:endParaRPr lang="en-US"/>
        </a:p>
      </dgm:t>
    </dgm:pt>
    <dgm:pt modelId="{33968F5B-55B2-40CD-A474-EA1CF9201358}">
      <dgm:prSet/>
      <dgm:spPr/>
      <dgm:t>
        <a:bodyPr/>
        <a:lstStyle/>
        <a:p>
          <a:r>
            <a:rPr lang="lv-LV"/>
            <a:t>Sistēmas saskarne ir latviešu valodā.</a:t>
          </a:r>
          <a:endParaRPr lang="en-US"/>
        </a:p>
      </dgm:t>
    </dgm:pt>
    <dgm:pt modelId="{AB4F070C-5C01-44C0-A08E-5117D8E8F7A6}" type="parTrans" cxnId="{AC7F5E77-9A96-4D9F-885C-7A9C135BFB09}">
      <dgm:prSet/>
      <dgm:spPr/>
      <dgm:t>
        <a:bodyPr/>
        <a:lstStyle/>
        <a:p>
          <a:endParaRPr lang="en-US"/>
        </a:p>
      </dgm:t>
    </dgm:pt>
    <dgm:pt modelId="{9DEA7A9E-0210-4AC4-875F-00FFA2995650}" type="sibTrans" cxnId="{AC7F5E77-9A96-4D9F-885C-7A9C135BFB09}">
      <dgm:prSet/>
      <dgm:spPr/>
      <dgm:t>
        <a:bodyPr/>
        <a:lstStyle/>
        <a:p>
          <a:endParaRPr lang="en-US"/>
        </a:p>
      </dgm:t>
    </dgm:pt>
    <dgm:pt modelId="{2C93257E-4056-4B79-80F6-EEED67CEC9F4}">
      <dgm:prSet/>
      <dgm:spPr/>
      <dgm:t>
        <a:bodyPr/>
        <a:lstStyle/>
        <a:p>
          <a:r>
            <a:rPr lang="lv-LV"/>
            <a:t>Produktam ir četras ārējās saskarnes: mijiedarbībai ar kontiem, mijiedarbībai ar testiem, mijiedarbībai ar administrāciju un paziņojumiem.</a:t>
          </a:r>
          <a:endParaRPr lang="en-US"/>
        </a:p>
      </dgm:t>
    </dgm:pt>
    <dgm:pt modelId="{372CA5B0-0DA3-4939-BB50-79CCE95DC5AA}" type="parTrans" cxnId="{E13CD900-22DE-4A7E-BA00-F4BE014BC365}">
      <dgm:prSet/>
      <dgm:spPr/>
      <dgm:t>
        <a:bodyPr/>
        <a:lstStyle/>
        <a:p>
          <a:endParaRPr lang="en-US"/>
        </a:p>
      </dgm:t>
    </dgm:pt>
    <dgm:pt modelId="{4EF1F582-9D46-4621-B35B-A7F9753FF0E2}" type="sibTrans" cxnId="{E13CD900-22DE-4A7E-BA00-F4BE014BC365}">
      <dgm:prSet/>
      <dgm:spPr/>
      <dgm:t>
        <a:bodyPr/>
        <a:lstStyle/>
        <a:p>
          <a:endParaRPr lang="en-US"/>
        </a:p>
      </dgm:t>
    </dgm:pt>
    <dgm:pt modelId="{EC3058BC-7781-4EBD-96CE-3B0BAE61EE71}">
      <dgm:prSet/>
      <dgm:spPr/>
      <dgm:t>
        <a:bodyPr/>
        <a:lstStyle/>
        <a:p>
          <a:r>
            <a:rPr lang="lv-LV"/>
            <a:t>Programmatūra ir paredzēta vienam lietotājam, kas saprot latviešu valodu. Lietotājam nav vecuma vai izglītības ierobežojumu.</a:t>
          </a:r>
          <a:endParaRPr lang="en-US"/>
        </a:p>
      </dgm:t>
    </dgm:pt>
    <dgm:pt modelId="{4B4A40A7-C53B-40C3-A51A-1BED9B307EC2}" type="parTrans" cxnId="{D4CA26B5-F906-4D3A-A373-53FD5308739C}">
      <dgm:prSet/>
      <dgm:spPr/>
      <dgm:t>
        <a:bodyPr/>
        <a:lstStyle/>
        <a:p>
          <a:endParaRPr lang="en-US"/>
        </a:p>
      </dgm:t>
    </dgm:pt>
    <dgm:pt modelId="{236F73D4-1C4E-407F-BBDC-2FB9A29E785F}" type="sibTrans" cxnId="{D4CA26B5-F906-4D3A-A373-53FD5308739C}">
      <dgm:prSet/>
      <dgm:spPr/>
      <dgm:t>
        <a:bodyPr/>
        <a:lstStyle/>
        <a:p>
          <a:endParaRPr lang="en-US"/>
        </a:p>
      </dgm:t>
    </dgm:pt>
    <dgm:pt modelId="{CFA2B139-11AD-4F91-B803-E0FE200D23B4}" type="pres">
      <dgm:prSet presAssocID="{80E196EC-3A1B-4C63-B292-E9E4B726AD93}" presName="linear" presStyleCnt="0">
        <dgm:presLayoutVars>
          <dgm:animLvl val="lvl"/>
          <dgm:resizeHandles val="exact"/>
        </dgm:presLayoutVars>
      </dgm:prSet>
      <dgm:spPr/>
      <dgm:t>
        <a:bodyPr/>
        <a:lstStyle/>
        <a:p>
          <a:endParaRPr lang="ru-RU"/>
        </a:p>
      </dgm:t>
    </dgm:pt>
    <dgm:pt modelId="{3477EB3B-E232-4891-A686-21B484E8DB65}" type="pres">
      <dgm:prSet presAssocID="{33968F5B-55B2-40CD-A474-EA1CF9201358}" presName="parentText" presStyleLbl="node1" presStyleIdx="0" presStyleCnt="3">
        <dgm:presLayoutVars>
          <dgm:chMax val="0"/>
          <dgm:bulletEnabled val="1"/>
        </dgm:presLayoutVars>
      </dgm:prSet>
      <dgm:spPr/>
      <dgm:t>
        <a:bodyPr/>
        <a:lstStyle/>
        <a:p>
          <a:endParaRPr lang="ru-RU"/>
        </a:p>
      </dgm:t>
    </dgm:pt>
    <dgm:pt modelId="{E33A67AD-160B-4D45-A59E-388CAF2DB98D}" type="pres">
      <dgm:prSet presAssocID="{9DEA7A9E-0210-4AC4-875F-00FFA2995650}" presName="spacer" presStyleCnt="0"/>
      <dgm:spPr/>
    </dgm:pt>
    <dgm:pt modelId="{208CEBCB-677F-4D77-9F46-A1144E78F102}" type="pres">
      <dgm:prSet presAssocID="{2C93257E-4056-4B79-80F6-EEED67CEC9F4}" presName="parentText" presStyleLbl="node1" presStyleIdx="1" presStyleCnt="3">
        <dgm:presLayoutVars>
          <dgm:chMax val="0"/>
          <dgm:bulletEnabled val="1"/>
        </dgm:presLayoutVars>
      </dgm:prSet>
      <dgm:spPr/>
      <dgm:t>
        <a:bodyPr/>
        <a:lstStyle/>
        <a:p>
          <a:endParaRPr lang="ru-RU"/>
        </a:p>
      </dgm:t>
    </dgm:pt>
    <dgm:pt modelId="{A37B2369-2906-4A41-BC5C-ED3F62CA8E74}" type="pres">
      <dgm:prSet presAssocID="{4EF1F582-9D46-4621-B35B-A7F9753FF0E2}" presName="spacer" presStyleCnt="0"/>
      <dgm:spPr/>
    </dgm:pt>
    <dgm:pt modelId="{9CD5CD2C-40D8-4B2B-A259-9AA6EE23800E}" type="pres">
      <dgm:prSet presAssocID="{EC3058BC-7781-4EBD-96CE-3B0BAE61EE71}" presName="parentText" presStyleLbl="node1" presStyleIdx="2" presStyleCnt="3">
        <dgm:presLayoutVars>
          <dgm:chMax val="0"/>
          <dgm:bulletEnabled val="1"/>
        </dgm:presLayoutVars>
      </dgm:prSet>
      <dgm:spPr/>
      <dgm:t>
        <a:bodyPr/>
        <a:lstStyle/>
        <a:p>
          <a:endParaRPr lang="ru-RU"/>
        </a:p>
      </dgm:t>
    </dgm:pt>
  </dgm:ptLst>
  <dgm:cxnLst>
    <dgm:cxn modelId="{60387E64-9539-4372-8387-ADC16904CE64}" type="presOf" srcId="{80E196EC-3A1B-4C63-B292-E9E4B726AD93}" destId="{CFA2B139-11AD-4F91-B803-E0FE200D23B4}" srcOrd="0" destOrd="0" presId="urn:microsoft.com/office/officeart/2005/8/layout/vList2"/>
    <dgm:cxn modelId="{4AB271A1-41E6-44FA-B1EE-AB0E3C773D41}" type="presOf" srcId="{EC3058BC-7781-4EBD-96CE-3B0BAE61EE71}" destId="{9CD5CD2C-40D8-4B2B-A259-9AA6EE23800E}" srcOrd="0" destOrd="0" presId="urn:microsoft.com/office/officeart/2005/8/layout/vList2"/>
    <dgm:cxn modelId="{7EA39B23-4826-4315-BD49-26376E62DD6E}" type="presOf" srcId="{33968F5B-55B2-40CD-A474-EA1CF9201358}" destId="{3477EB3B-E232-4891-A686-21B484E8DB65}" srcOrd="0" destOrd="0" presId="urn:microsoft.com/office/officeart/2005/8/layout/vList2"/>
    <dgm:cxn modelId="{E13CD900-22DE-4A7E-BA00-F4BE014BC365}" srcId="{80E196EC-3A1B-4C63-B292-E9E4B726AD93}" destId="{2C93257E-4056-4B79-80F6-EEED67CEC9F4}" srcOrd="1" destOrd="0" parTransId="{372CA5B0-0DA3-4939-BB50-79CCE95DC5AA}" sibTransId="{4EF1F582-9D46-4621-B35B-A7F9753FF0E2}"/>
    <dgm:cxn modelId="{19B67DF8-2504-4400-B7E8-78AA753B6894}" type="presOf" srcId="{2C93257E-4056-4B79-80F6-EEED67CEC9F4}" destId="{208CEBCB-677F-4D77-9F46-A1144E78F102}" srcOrd="0" destOrd="0" presId="urn:microsoft.com/office/officeart/2005/8/layout/vList2"/>
    <dgm:cxn modelId="{AC7F5E77-9A96-4D9F-885C-7A9C135BFB09}" srcId="{80E196EC-3A1B-4C63-B292-E9E4B726AD93}" destId="{33968F5B-55B2-40CD-A474-EA1CF9201358}" srcOrd="0" destOrd="0" parTransId="{AB4F070C-5C01-44C0-A08E-5117D8E8F7A6}" sibTransId="{9DEA7A9E-0210-4AC4-875F-00FFA2995650}"/>
    <dgm:cxn modelId="{D4CA26B5-F906-4D3A-A373-53FD5308739C}" srcId="{80E196EC-3A1B-4C63-B292-E9E4B726AD93}" destId="{EC3058BC-7781-4EBD-96CE-3B0BAE61EE71}" srcOrd="2" destOrd="0" parTransId="{4B4A40A7-C53B-40C3-A51A-1BED9B307EC2}" sibTransId="{236F73D4-1C4E-407F-BBDC-2FB9A29E785F}"/>
    <dgm:cxn modelId="{9E8C1C33-0DD5-4709-B075-918DC4785C56}" type="presParOf" srcId="{CFA2B139-11AD-4F91-B803-E0FE200D23B4}" destId="{3477EB3B-E232-4891-A686-21B484E8DB65}" srcOrd="0" destOrd="0" presId="urn:microsoft.com/office/officeart/2005/8/layout/vList2"/>
    <dgm:cxn modelId="{30894547-9062-4271-A006-C633946D74F4}" type="presParOf" srcId="{CFA2B139-11AD-4F91-B803-E0FE200D23B4}" destId="{E33A67AD-160B-4D45-A59E-388CAF2DB98D}" srcOrd="1" destOrd="0" presId="urn:microsoft.com/office/officeart/2005/8/layout/vList2"/>
    <dgm:cxn modelId="{8C1CD069-94F0-481F-99A4-4BB0494946C4}" type="presParOf" srcId="{CFA2B139-11AD-4F91-B803-E0FE200D23B4}" destId="{208CEBCB-677F-4D77-9F46-A1144E78F102}" srcOrd="2" destOrd="0" presId="urn:microsoft.com/office/officeart/2005/8/layout/vList2"/>
    <dgm:cxn modelId="{C23844BF-452F-4D9E-AF16-A7045DCBF229}" type="presParOf" srcId="{CFA2B139-11AD-4F91-B803-E0FE200D23B4}" destId="{A37B2369-2906-4A41-BC5C-ED3F62CA8E74}" srcOrd="3" destOrd="0" presId="urn:microsoft.com/office/officeart/2005/8/layout/vList2"/>
    <dgm:cxn modelId="{E9F80934-E816-4229-B25D-3AF81A692A48}" type="presParOf" srcId="{CFA2B139-11AD-4F91-B803-E0FE200D23B4}" destId="{9CD5CD2C-40D8-4B2B-A259-9AA6EE23800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E196EC-3A1B-4C63-B292-E9E4B726AD9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C93257E-4056-4B79-80F6-EEED67CEC9F4}">
      <dgm:prSet/>
      <dgm:spPr/>
      <dgm:t>
        <a:bodyPr/>
        <a:lstStyle/>
        <a:p>
          <a:pPr rtl="0"/>
          <a:r>
            <a:rPr lang="en-GB" dirty="0">
              <a:latin typeface="Calibri"/>
            </a:rPr>
            <a:t> </a:t>
          </a:r>
          <a:r>
            <a:rPr lang="en-GB" dirty="0" err="1">
              <a:latin typeface="Calibri"/>
            </a:rPr>
            <a:t>Veicot</a:t>
          </a:r>
          <a:r>
            <a:rPr lang="en-GB" dirty="0">
              <a:latin typeface="Calibri"/>
            </a:rPr>
            <a:t> manas </a:t>
          </a:r>
          <a:r>
            <a:rPr lang="en-GB" dirty="0" err="1">
              <a:latin typeface="Calibri"/>
            </a:rPr>
            <a:t>programmas</a:t>
          </a:r>
          <a:r>
            <a:rPr lang="en-GB" dirty="0">
              <a:latin typeface="Calibri"/>
            </a:rPr>
            <a:t> </a:t>
          </a:r>
          <a:r>
            <a:rPr lang="en-GB" dirty="0" err="1">
              <a:latin typeface="Calibri"/>
            </a:rPr>
            <a:t>testēšanu</a:t>
          </a:r>
          <a:r>
            <a:rPr lang="en-GB" dirty="0">
              <a:latin typeface="Calibri"/>
            </a:rPr>
            <a:t>, </a:t>
          </a:r>
          <a:r>
            <a:rPr lang="en-GB" dirty="0" err="1">
              <a:latin typeface="Calibri"/>
            </a:rPr>
            <a:t>tiek</a:t>
          </a:r>
          <a:r>
            <a:rPr lang="en-GB" dirty="0">
              <a:latin typeface="Calibri"/>
            </a:rPr>
            <a:t> </a:t>
          </a:r>
          <a:r>
            <a:rPr lang="en-GB" dirty="0" err="1">
              <a:latin typeface="Calibri"/>
            </a:rPr>
            <a:t>atklāta</a:t>
          </a:r>
          <a:r>
            <a:rPr lang="en-GB" dirty="0">
              <a:latin typeface="Calibri"/>
            </a:rPr>
            <a:t> </a:t>
          </a:r>
          <a:r>
            <a:rPr lang="en-GB" dirty="0" err="1">
              <a:latin typeface="Calibri"/>
            </a:rPr>
            <a:t>nepareiza</a:t>
          </a:r>
          <a:r>
            <a:rPr lang="en-GB" dirty="0">
              <a:latin typeface="Calibri"/>
            </a:rPr>
            <a:t> </a:t>
          </a:r>
          <a:r>
            <a:rPr lang="en-GB" dirty="0" err="1"/>
            <a:t>ar</a:t>
          </a:r>
          <a:r>
            <a:rPr lang="en-GB" dirty="0"/>
            <a:t> </a:t>
          </a:r>
          <a:r>
            <a:rPr lang="en-GB" dirty="0" err="1">
              <a:latin typeface="Calibri"/>
            </a:rPr>
            <a:t>datu</a:t>
          </a:r>
          <a:r>
            <a:rPr lang="en-GB" dirty="0">
              <a:latin typeface="Calibri"/>
            </a:rPr>
            <a:t> </a:t>
          </a:r>
          <a:r>
            <a:rPr lang="en-GB" dirty="0" err="1">
              <a:latin typeface="Calibri"/>
            </a:rPr>
            <a:t>bāzi</a:t>
          </a:r>
          <a:r>
            <a:rPr lang="en-GB" dirty="0">
              <a:latin typeface="Calibri"/>
            </a:rPr>
            <a:t> </a:t>
          </a:r>
          <a:r>
            <a:rPr lang="en-GB" dirty="0" err="1">
              <a:latin typeface="Calibri"/>
            </a:rPr>
            <a:t>saistīto</a:t>
          </a:r>
          <a:r>
            <a:rPr lang="en-GB" dirty="0">
              <a:latin typeface="Calibri"/>
            </a:rPr>
            <a:t> </a:t>
          </a:r>
          <a:r>
            <a:rPr lang="en-GB" dirty="0" err="1">
              <a:latin typeface="Calibri"/>
            </a:rPr>
            <a:t>metožu</a:t>
          </a:r>
          <a:r>
            <a:rPr lang="en-GB" dirty="0">
              <a:latin typeface="Calibri"/>
            </a:rPr>
            <a:t> </a:t>
          </a:r>
          <a:r>
            <a:rPr lang="en-GB" dirty="0" err="1">
              <a:latin typeface="Calibri"/>
            </a:rPr>
            <a:t>darbība</a:t>
          </a:r>
          <a:r>
            <a:rPr lang="en-GB" dirty="0">
              <a:latin typeface="Calibri"/>
            </a:rPr>
            <a:t>. </a:t>
          </a:r>
          <a:r>
            <a:rPr lang="en-GB" dirty="0" err="1">
              <a:latin typeface="Calibri"/>
            </a:rPr>
            <a:t>Tā</a:t>
          </a:r>
          <a:r>
            <a:rPr lang="en-GB" dirty="0">
              <a:latin typeface="Calibri"/>
            </a:rPr>
            <a:t> </a:t>
          </a:r>
          <a:r>
            <a:rPr lang="en-GB" dirty="0" err="1">
              <a:latin typeface="Calibri"/>
            </a:rPr>
            <a:t>pārbauda</a:t>
          </a:r>
          <a:r>
            <a:rPr lang="en-GB" dirty="0">
              <a:latin typeface="Calibri"/>
            </a:rPr>
            <a:t> </a:t>
          </a:r>
          <a:r>
            <a:rPr lang="en-GB" dirty="0" err="1">
              <a:latin typeface="Calibri"/>
            </a:rPr>
            <a:t>pareizu</a:t>
          </a:r>
          <a:r>
            <a:rPr lang="en-GB" dirty="0">
              <a:latin typeface="Calibri"/>
            </a:rPr>
            <a:t> </a:t>
          </a:r>
          <a:r>
            <a:rPr lang="en-GB" dirty="0" err="1">
              <a:latin typeface="Calibri"/>
            </a:rPr>
            <a:t>datu</a:t>
          </a:r>
          <a:r>
            <a:rPr lang="en-GB" dirty="0">
              <a:latin typeface="Calibri"/>
            </a:rPr>
            <a:t> </a:t>
          </a:r>
          <a:r>
            <a:rPr lang="en-GB" dirty="0" err="1">
              <a:latin typeface="Calibri"/>
            </a:rPr>
            <a:t>izvadi</a:t>
          </a:r>
          <a:r>
            <a:rPr lang="en-GB" dirty="0"/>
            <a:t>, </a:t>
          </a:r>
          <a:r>
            <a:rPr lang="en-GB" dirty="0" err="1">
              <a:latin typeface="Calibri"/>
            </a:rPr>
            <a:t>jaunu</a:t>
          </a:r>
          <a:r>
            <a:rPr lang="en-GB" dirty="0">
              <a:latin typeface="Calibri"/>
            </a:rPr>
            <a:t> </a:t>
          </a:r>
          <a:r>
            <a:rPr lang="en-GB" dirty="0" err="1">
              <a:latin typeface="Calibri"/>
            </a:rPr>
            <a:t>objektu</a:t>
          </a:r>
          <a:r>
            <a:rPr lang="en-GB" dirty="0">
              <a:latin typeface="Calibri"/>
            </a:rPr>
            <a:t> </a:t>
          </a:r>
          <a:r>
            <a:rPr lang="en-GB" dirty="0" err="1">
              <a:latin typeface="Calibri"/>
            </a:rPr>
            <a:t>izveidi</a:t>
          </a:r>
          <a:r>
            <a:rPr lang="en-GB" dirty="0"/>
            <a:t>, </a:t>
          </a:r>
          <a:r>
            <a:rPr lang="en-GB" dirty="0" err="1">
              <a:latin typeface="Calibri"/>
            </a:rPr>
            <a:t>mijiedarbību</a:t>
          </a:r>
          <a:r>
            <a:rPr lang="en-GB" dirty="0">
              <a:latin typeface="Calibri"/>
            </a:rPr>
            <a:t> </a:t>
          </a:r>
          <a:r>
            <a:rPr lang="en-GB" dirty="0" err="1"/>
            <a:t>ar</a:t>
          </a:r>
          <a:r>
            <a:rPr lang="en-GB" dirty="0"/>
            <a:t> </a:t>
          </a:r>
          <a:r>
            <a:rPr lang="en-GB" dirty="0" err="1">
              <a:latin typeface="Calibri"/>
            </a:rPr>
            <a:t>tiem</a:t>
          </a:r>
          <a:r>
            <a:rPr lang="en-GB" dirty="0">
              <a:latin typeface="Calibri"/>
            </a:rPr>
            <a:t> </a:t>
          </a:r>
          <a:r>
            <a:rPr lang="en-GB" dirty="0"/>
            <a:t>un </a:t>
          </a:r>
          <a:r>
            <a:rPr lang="en-GB" dirty="0">
              <a:latin typeface="Calibri"/>
            </a:rPr>
            <a:t>to </a:t>
          </a:r>
          <a:r>
            <a:rPr lang="en-GB" dirty="0" err="1">
              <a:latin typeface="Calibri"/>
            </a:rPr>
            <a:t>dzēšanu</a:t>
          </a:r>
          <a:r>
            <a:rPr lang="en-GB" dirty="0">
              <a:latin typeface="Calibri"/>
            </a:rPr>
            <a:t> </a:t>
          </a:r>
          <a:r>
            <a:rPr lang="en-GB" dirty="0" err="1">
              <a:latin typeface="Calibri"/>
            </a:rPr>
            <a:t>katrā</a:t>
          </a:r>
          <a:r>
            <a:rPr lang="en-GB" dirty="0">
              <a:latin typeface="Calibri"/>
            </a:rPr>
            <a:t> </a:t>
          </a:r>
          <a:r>
            <a:rPr lang="en-GB" dirty="0" err="1">
              <a:latin typeface="Calibri"/>
            </a:rPr>
            <a:t>datubāzē</a:t>
          </a:r>
          <a:r>
            <a:rPr lang="en-GB" dirty="0">
              <a:latin typeface="Calibri"/>
            </a:rPr>
            <a:t>.</a:t>
          </a:r>
          <a:endParaRPr lang="en-GB" dirty="0"/>
        </a:p>
      </dgm:t>
    </dgm:pt>
    <dgm:pt modelId="{372CA5B0-0DA3-4939-BB50-79CCE95DC5AA}" type="parTrans" cxnId="{E13CD900-22DE-4A7E-BA00-F4BE014BC365}">
      <dgm:prSet/>
      <dgm:spPr/>
      <dgm:t>
        <a:bodyPr/>
        <a:lstStyle/>
        <a:p>
          <a:endParaRPr lang="en-US"/>
        </a:p>
      </dgm:t>
    </dgm:pt>
    <dgm:pt modelId="{4EF1F582-9D46-4621-B35B-A7F9753FF0E2}" type="sibTrans" cxnId="{E13CD900-22DE-4A7E-BA00-F4BE014BC365}">
      <dgm:prSet/>
      <dgm:spPr/>
      <dgm:t>
        <a:bodyPr/>
        <a:lstStyle/>
        <a:p>
          <a:endParaRPr lang="en-US"/>
        </a:p>
      </dgm:t>
    </dgm:pt>
    <dgm:pt modelId="{CFA2B139-11AD-4F91-B803-E0FE200D23B4}" type="pres">
      <dgm:prSet presAssocID="{80E196EC-3A1B-4C63-B292-E9E4B726AD93}" presName="linear" presStyleCnt="0">
        <dgm:presLayoutVars>
          <dgm:animLvl val="lvl"/>
          <dgm:resizeHandles val="exact"/>
        </dgm:presLayoutVars>
      </dgm:prSet>
      <dgm:spPr/>
      <dgm:t>
        <a:bodyPr/>
        <a:lstStyle/>
        <a:p>
          <a:endParaRPr lang="ru-RU"/>
        </a:p>
      </dgm:t>
    </dgm:pt>
    <dgm:pt modelId="{208CEBCB-677F-4D77-9F46-A1144E78F102}" type="pres">
      <dgm:prSet presAssocID="{2C93257E-4056-4B79-80F6-EEED67CEC9F4}" presName="parentText" presStyleLbl="node1" presStyleIdx="0" presStyleCnt="1">
        <dgm:presLayoutVars>
          <dgm:chMax val="0"/>
          <dgm:bulletEnabled val="1"/>
        </dgm:presLayoutVars>
      </dgm:prSet>
      <dgm:spPr/>
      <dgm:t>
        <a:bodyPr/>
        <a:lstStyle/>
        <a:p>
          <a:endParaRPr lang="ru-RU"/>
        </a:p>
      </dgm:t>
    </dgm:pt>
  </dgm:ptLst>
  <dgm:cxnLst>
    <dgm:cxn modelId="{60387E64-9539-4372-8387-ADC16904CE64}" type="presOf" srcId="{80E196EC-3A1B-4C63-B292-E9E4B726AD93}" destId="{CFA2B139-11AD-4F91-B803-E0FE200D23B4}" srcOrd="0" destOrd="0" presId="urn:microsoft.com/office/officeart/2005/8/layout/vList2"/>
    <dgm:cxn modelId="{E13CD900-22DE-4A7E-BA00-F4BE014BC365}" srcId="{80E196EC-3A1B-4C63-B292-E9E4B726AD93}" destId="{2C93257E-4056-4B79-80F6-EEED67CEC9F4}" srcOrd="0" destOrd="0" parTransId="{372CA5B0-0DA3-4939-BB50-79CCE95DC5AA}" sibTransId="{4EF1F582-9D46-4621-B35B-A7F9753FF0E2}"/>
    <dgm:cxn modelId="{9D643469-D34A-42E7-BDEF-B240263C5728}" type="presOf" srcId="{2C93257E-4056-4B79-80F6-EEED67CEC9F4}" destId="{208CEBCB-677F-4D77-9F46-A1144E78F102}" srcOrd="0" destOrd="0" presId="urn:microsoft.com/office/officeart/2005/8/layout/vList2"/>
    <dgm:cxn modelId="{75BA5A3C-17E7-436C-A812-9E30FD2C520E}" type="presParOf" srcId="{CFA2B139-11AD-4F91-B803-E0FE200D23B4}" destId="{208CEBCB-677F-4D77-9F46-A1144E78F1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8EB5-BCB6-4257-A7EC-AD9CAC2AB27F}">
      <dsp:nvSpPr>
        <dsp:cNvPr id="0" name=""/>
        <dsp:cNvSpPr/>
      </dsp:nvSpPr>
      <dsp:spPr>
        <a:xfrm>
          <a:off x="0" y="2096402"/>
          <a:ext cx="8195871" cy="0"/>
        </a:xfrm>
        <a:prstGeom prst="line">
          <a:avLst/>
        </a:prstGeom>
        <a:solidFill>
          <a:schemeClr val="lt1">
            <a:alpha val="90000"/>
            <a:hueOff val="0"/>
            <a:satOff val="0"/>
            <a:lumOff val="0"/>
            <a:alphaOff val="0"/>
          </a:schemeClr>
        </a:solidFill>
        <a:ln w="19050" cap="flat" cmpd="sng" algn="ctr">
          <a:solidFill>
            <a:schemeClr val="accent1">
              <a:shade val="8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9AE9F8E-6EDF-4AF9-A15A-2DF685303B56}">
      <dsp:nvSpPr>
        <dsp:cNvPr id="0" name=""/>
        <dsp:cNvSpPr/>
      </dsp:nvSpPr>
      <dsp:spPr>
        <a:xfrm rot="8100000">
          <a:off x="59680" y="503045"/>
          <a:ext cx="268522" cy="268522"/>
        </a:xfrm>
        <a:prstGeom prst="teardrop">
          <a:avLst>
            <a:gd name="adj" fmla="val 11500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BE2713-589A-45E5-8972-0A78297003A5}">
      <dsp:nvSpPr>
        <dsp:cNvPr id="0" name=""/>
        <dsp:cNvSpPr/>
      </dsp:nvSpPr>
      <dsp:spPr>
        <a:xfrm>
          <a:off x="89510" y="532875"/>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E487E390-269B-4EE4-A09D-C8822EEBB55F}">
      <dsp:nvSpPr>
        <dsp:cNvPr id="0" name=""/>
        <dsp:cNvSpPr/>
      </dsp:nvSpPr>
      <dsp:spPr>
        <a:xfrm>
          <a:off x="383815" y="85533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7E5857B0-7C81-4C32-A139-02B4B54F9511}">
      <dsp:nvSpPr>
        <dsp:cNvPr id="0" name=""/>
        <dsp:cNvSpPr/>
      </dsp:nvSpPr>
      <dsp:spPr>
        <a:xfrm>
          <a:off x="383815" y="419280"/>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Ielogošana</a:t>
          </a:r>
        </a:p>
      </dsp:txBody>
      <dsp:txXfrm>
        <a:off x="383815" y="419280"/>
        <a:ext cx="990341" cy="436051"/>
      </dsp:txXfrm>
    </dsp:sp>
    <dsp:sp modelId="{C3D64E7E-4B77-4B14-9AA5-BF1F47250AE0}">
      <dsp:nvSpPr>
        <dsp:cNvPr id="0" name=""/>
        <dsp:cNvSpPr/>
      </dsp:nvSpPr>
      <dsp:spPr>
        <a:xfrm>
          <a:off x="193941" y="855332"/>
          <a:ext cx="0" cy="1241070"/>
        </a:xfrm>
        <a:prstGeom prst="line">
          <a:avLst/>
        </a:prstGeom>
        <a:noFill/>
        <a:ln w="12700" cap="flat"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A0155CF-75CC-427F-B8FF-C11CE067CABE}">
      <dsp:nvSpPr>
        <dsp:cNvPr id="0" name=""/>
        <dsp:cNvSpPr/>
      </dsp:nvSpPr>
      <dsp:spPr>
        <a:xfrm>
          <a:off x="187915" y="2057157"/>
          <a:ext cx="68354" cy="78489"/>
        </a:xfrm>
        <a:prstGeom prst="ellipse">
          <a:avLst/>
        </a:prstGeom>
        <a:solidFill>
          <a:schemeClr val="accent1">
            <a:shade val="80000"/>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10DB8-FE6B-46B9-8C51-6467621D9E3B}">
      <dsp:nvSpPr>
        <dsp:cNvPr id="0" name=""/>
        <dsp:cNvSpPr/>
      </dsp:nvSpPr>
      <dsp:spPr>
        <a:xfrm rot="18900000">
          <a:off x="741444" y="3421237"/>
          <a:ext cx="268522" cy="268522"/>
        </a:xfrm>
        <a:prstGeom prst="teardrop">
          <a:avLst>
            <a:gd name="adj" fmla="val 115000"/>
          </a:avLst>
        </a:prstGeom>
        <a:solidFill>
          <a:schemeClr val="accent1">
            <a:shade val="80000"/>
            <a:hueOff val="30625"/>
            <a:satOff val="-439"/>
            <a:lumOff val="2561"/>
            <a:alphaOff val="0"/>
          </a:schemeClr>
        </a:solidFill>
        <a:ln w="25400" cap="flat" cmpd="sng" algn="ctr">
          <a:solidFill>
            <a:schemeClr val="accent1">
              <a:shade val="80000"/>
              <a:hueOff val="30625"/>
              <a:satOff val="-439"/>
              <a:lumOff val="25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5C1B9-5366-4D1B-A25A-D9BC03C7B31B}">
      <dsp:nvSpPr>
        <dsp:cNvPr id="0" name=""/>
        <dsp:cNvSpPr/>
      </dsp:nvSpPr>
      <dsp:spPr>
        <a:xfrm>
          <a:off x="771275" y="3451067"/>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2451D925-C8F3-444E-AB2F-784155DF9FF5}">
      <dsp:nvSpPr>
        <dsp:cNvPr id="0" name=""/>
        <dsp:cNvSpPr/>
      </dsp:nvSpPr>
      <dsp:spPr>
        <a:xfrm>
          <a:off x="1065580" y="209640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6221AAF6-9D90-4C9F-B394-D09590A23C53}">
      <dsp:nvSpPr>
        <dsp:cNvPr id="0" name=""/>
        <dsp:cNvSpPr/>
      </dsp:nvSpPr>
      <dsp:spPr>
        <a:xfrm>
          <a:off x="1065580" y="3337472"/>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Reģistrešana</a:t>
          </a:r>
        </a:p>
      </dsp:txBody>
      <dsp:txXfrm>
        <a:off x="1065580" y="3337472"/>
        <a:ext cx="990341" cy="436051"/>
      </dsp:txXfrm>
    </dsp:sp>
    <dsp:sp modelId="{620C62CE-7DE5-40B7-BC3B-B9DB8C9D3D06}">
      <dsp:nvSpPr>
        <dsp:cNvPr id="0" name=""/>
        <dsp:cNvSpPr/>
      </dsp:nvSpPr>
      <dsp:spPr>
        <a:xfrm>
          <a:off x="875706" y="2096402"/>
          <a:ext cx="0" cy="1241070"/>
        </a:xfrm>
        <a:prstGeom prst="line">
          <a:avLst/>
        </a:prstGeom>
        <a:noFill/>
        <a:ln w="12700" cap="flat" cmpd="sng" algn="ctr">
          <a:solidFill>
            <a:schemeClr val="accent1">
              <a:shade val="90000"/>
              <a:hueOff val="30630"/>
              <a:satOff val="-426"/>
              <a:lumOff val="2295"/>
              <a:alphaOff val="0"/>
            </a:schemeClr>
          </a:solidFill>
          <a:prstDash val="dash"/>
        </a:ln>
        <a:effectLst/>
      </dsp:spPr>
      <dsp:style>
        <a:lnRef idx="1">
          <a:scrgbClr r="0" g="0" b="0"/>
        </a:lnRef>
        <a:fillRef idx="0">
          <a:scrgbClr r="0" g="0" b="0"/>
        </a:fillRef>
        <a:effectRef idx="0">
          <a:scrgbClr r="0" g="0" b="0"/>
        </a:effectRef>
        <a:fontRef idx="minor"/>
      </dsp:style>
    </dsp:sp>
    <dsp:sp modelId="{C12B26F9-D80C-4D7C-ADD9-62D1921A20B5}">
      <dsp:nvSpPr>
        <dsp:cNvPr id="0" name=""/>
        <dsp:cNvSpPr/>
      </dsp:nvSpPr>
      <dsp:spPr>
        <a:xfrm>
          <a:off x="869680" y="2057157"/>
          <a:ext cx="68354" cy="78489"/>
        </a:xfrm>
        <a:prstGeom prst="ellipse">
          <a:avLst/>
        </a:prstGeom>
        <a:solidFill>
          <a:schemeClr val="accent1">
            <a:shade val="80000"/>
            <a:hueOff val="30625"/>
            <a:satOff val="-439"/>
            <a:lumOff val="2561"/>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F41DC-62FF-4A15-83FF-318616C1522E}">
      <dsp:nvSpPr>
        <dsp:cNvPr id="0" name=""/>
        <dsp:cNvSpPr/>
      </dsp:nvSpPr>
      <dsp:spPr>
        <a:xfrm rot="8100000">
          <a:off x="1423209" y="503045"/>
          <a:ext cx="268522" cy="268522"/>
        </a:xfrm>
        <a:prstGeom prst="teardrop">
          <a:avLst>
            <a:gd name="adj" fmla="val 115000"/>
          </a:avLst>
        </a:prstGeom>
        <a:solidFill>
          <a:schemeClr val="accent1">
            <a:shade val="80000"/>
            <a:hueOff val="61249"/>
            <a:satOff val="-878"/>
            <a:lumOff val="5123"/>
            <a:alphaOff val="0"/>
          </a:schemeClr>
        </a:solidFill>
        <a:ln w="25400" cap="flat" cmpd="sng" algn="ctr">
          <a:solidFill>
            <a:schemeClr val="accent1">
              <a:shade val="80000"/>
              <a:hueOff val="61249"/>
              <a:satOff val="-878"/>
              <a:lumOff val="51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71137-BD61-4822-9669-A4D7BD92B3AE}">
      <dsp:nvSpPr>
        <dsp:cNvPr id="0" name=""/>
        <dsp:cNvSpPr/>
      </dsp:nvSpPr>
      <dsp:spPr>
        <a:xfrm>
          <a:off x="1453040" y="532875"/>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33937631-6230-4D69-8FBC-318E37408B8C}">
      <dsp:nvSpPr>
        <dsp:cNvPr id="0" name=""/>
        <dsp:cNvSpPr/>
      </dsp:nvSpPr>
      <dsp:spPr>
        <a:xfrm>
          <a:off x="1747345" y="85533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207BAF99-C1BF-496E-BD7B-035DE465321D}">
      <dsp:nvSpPr>
        <dsp:cNvPr id="0" name=""/>
        <dsp:cNvSpPr/>
      </dsp:nvSpPr>
      <dsp:spPr>
        <a:xfrm>
          <a:off x="1747345" y="419280"/>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Testa sakšana</a:t>
          </a:r>
        </a:p>
      </dsp:txBody>
      <dsp:txXfrm>
        <a:off x="1747345" y="419280"/>
        <a:ext cx="990341" cy="436051"/>
      </dsp:txXfrm>
    </dsp:sp>
    <dsp:sp modelId="{1B0D6E9D-9F61-4FD3-B61D-05AFA7DD416A}">
      <dsp:nvSpPr>
        <dsp:cNvPr id="0" name=""/>
        <dsp:cNvSpPr/>
      </dsp:nvSpPr>
      <dsp:spPr>
        <a:xfrm>
          <a:off x="1557470" y="855332"/>
          <a:ext cx="0" cy="1241070"/>
        </a:xfrm>
        <a:prstGeom prst="line">
          <a:avLst/>
        </a:prstGeom>
        <a:noFill/>
        <a:ln w="12700" cap="flat" cmpd="sng" algn="ctr">
          <a:solidFill>
            <a:schemeClr val="accent1">
              <a:shade val="90000"/>
              <a:hueOff val="61260"/>
              <a:satOff val="-851"/>
              <a:lumOff val="4591"/>
              <a:alphaOff val="0"/>
            </a:schemeClr>
          </a:solidFill>
          <a:prstDash val="dash"/>
        </a:ln>
        <a:effectLst/>
      </dsp:spPr>
      <dsp:style>
        <a:lnRef idx="1">
          <a:scrgbClr r="0" g="0" b="0"/>
        </a:lnRef>
        <a:fillRef idx="0">
          <a:scrgbClr r="0" g="0" b="0"/>
        </a:fillRef>
        <a:effectRef idx="0">
          <a:scrgbClr r="0" g="0" b="0"/>
        </a:effectRef>
        <a:fontRef idx="minor"/>
      </dsp:style>
    </dsp:sp>
    <dsp:sp modelId="{647C4585-2BBB-45FD-B943-DA520911C177}">
      <dsp:nvSpPr>
        <dsp:cNvPr id="0" name=""/>
        <dsp:cNvSpPr/>
      </dsp:nvSpPr>
      <dsp:spPr>
        <a:xfrm>
          <a:off x="1551445" y="2057157"/>
          <a:ext cx="68354" cy="78489"/>
        </a:xfrm>
        <a:prstGeom prst="ellipse">
          <a:avLst/>
        </a:prstGeom>
        <a:solidFill>
          <a:schemeClr val="accent1">
            <a:shade val="80000"/>
            <a:hueOff val="61249"/>
            <a:satOff val="-878"/>
            <a:lumOff val="512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C4157-1D93-4260-B8CE-34FC5E38D4BE}">
      <dsp:nvSpPr>
        <dsp:cNvPr id="0" name=""/>
        <dsp:cNvSpPr/>
      </dsp:nvSpPr>
      <dsp:spPr>
        <a:xfrm rot="18900000">
          <a:off x="2104974" y="3421237"/>
          <a:ext cx="268522" cy="268522"/>
        </a:xfrm>
        <a:prstGeom prst="teardrop">
          <a:avLst>
            <a:gd name="adj" fmla="val 115000"/>
          </a:avLst>
        </a:prstGeom>
        <a:solidFill>
          <a:schemeClr val="accent1">
            <a:shade val="80000"/>
            <a:hueOff val="91874"/>
            <a:satOff val="-1318"/>
            <a:lumOff val="7684"/>
            <a:alphaOff val="0"/>
          </a:schemeClr>
        </a:solidFill>
        <a:ln w="25400" cap="flat" cmpd="sng" algn="ctr">
          <a:solidFill>
            <a:schemeClr val="accent1">
              <a:shade val="80000"/>
              <a:hueOff val="91874"/>
              <a:satOff val="-1318"/>
              <a:lumOff val="76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DB01A-0A83-4076-9920-B31E2304B647}">
      <dsp:nvSpPr>
        <dsp:cNvPr id="0" name=""/>
        <dsp:cNvSpPr/>
      </dsp:nvSpPr>
      <dsp:spPr>
        <a:xfrm>
          <a:off x="2134804" y="3451067"/>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F11FADE5-66E7-4917-A4C5-A3DD0C53D58C}">
      <dsp:nvSpPr>
        <dsp:cNvPr id="0" name=""/>
        <dsp:cNvSpPr/>
      </dsp:nvSpPr>
      <dsp:spPr>
        <a:xfrm>
          <a:off x="2429109" y="209640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8BCF575E-3F79-4690-BEC1-25FDC179F863}">
      <dsp:nvSpPr>
        <dsp:cNvPr id="0" name=""/>
        <dsp:cNvSpPr/>
      </dsp:nvSpPr>
      <dsp:spPr>
        <a:xfrm>
          <a:off x="2429109" y="3337472"/>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Testa beigšana</a:t>
          </a:r>
        </a:p>
      </dsp:txBody>
      <dsp:txXfrm>
        <a:off x="2429109" y="3337472"/>
        <a:ext cx="990341" cy="436051"/>
      </dsp:txXfrm>
    </dsp:sp>
    <dsp:sp modelId="{84642116-FCF9-485C-8B00-AFBA25AEC15F}">
      <dsp:nvSpPr>
        <dsp:cNvPr id="0" name=""/>
        <dsp:cNvSpPr/>
      </dsp:nvSpPr>
      <dsp:spPr>
        <a:xfrm>
          <a:off x="2239235" y="2096402"/>
          <a:ext cx="0" cy="1241070"/>
        </a:xfrm>
        <a:prstGeom prst="line">
          <a:avLst/>
        </a:prstGeom>
        <a:noFill/>
        <a:ln w="12700" cap="flat" cmpd="sng" algn="ctr">
          <a:solidFill>
            <a:schemeClr val="accent1">
              <a:shade val="90000"/>
              <a:hueOff val="91890"/>
              <a:satOff val="-1276"/>
              <a:lumOff val="6886"/>
              <a:alphaOff val="0"/>
            </a:schemeClr>
          </a:solidFill>
          <a:prstDash val="dash"/>
        </a:ln>
        <a:effectLst/>
      </dsp:spPr>
      <dsp:style>
        <a:lnRef idx="1">
          <a:scrgbClr r="0" g="0" b="0"/>
        </a:lnRef>
        <a:fillRef idx="0">
          <a:scrgbClr r="0" g="0" b="0"/>
        </a:fillRef>
        <a:effectRef idx="0">
          <a:scrgbClr r="0" g="0" b="0"/>
        </a:effectRef>
        <a:fontRef idx="minor"/>
      </dsp:style>
    </dsp:sp>
    <dsp:sp modelId="{662A19B2-6DE4-4D6C-BB4B-4954B591F3FC}">
      <dsp:nvSpPr>
        <dsp:cNvPr id="0" name=""/>
        <dsp:cNvSpPr/>
      </dsp:nvSpPr>
      <dsp:spPr>
        <a:xfrm>
          <a:off x="2233209" y="2057157"/>
          <a:ext cx="68354" cy="78489"/>
        </a:xfrm>
        <a:prstGeom prst="ellipse">
          <a:avLst/>
        </a:prstGeom>
        <a:solidFill>
          <a:schemeClr val="accent1">
            <a:shade val="80000"/>
            <a:hueOff val="91874"/>
            <a:satOff val="-1318"/>
            <a:lumOff val="7684"/>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7570B-9340-4A6F-B81C-073A3A44A10D}">
      <dsp:nvSpPr>
        <dsp:cNvPr id="0" name=""/>
        <dsp:cNvSpPr/>
      </dsp:nvSpPr>
      <dsp:spPr>
        <a:xfrm rot="8100000">
          <a:off x="2786738" y="503045"/>
          <a:ext cx="268522" cy="268522"/>
        </a:xfrm>
        <a:prstGeom prst="teardrop">
          <a:avLst>
            <a:gd name="adj" fmla="val 115000"/>
          </a:avLst>
        </a:prstGeom>
        <a:solidFill>
          <a:schemeClr val="accent1">
            <a:shade val="80000"/>
            <a:hueOff val="122498"/>
            <a:satOff val="-1757"/>
            <a:lumOff val="10246"/>
            <a:alphaOff val="0"/>
          </a:schemeClr>
        </a:solidFill>
        <a:ln w="25400" cap="flat" cmpd="sng" algn="ctr">
          <a:solidFill>
            <a:schemeClr val="accent1">
              <a:shade val="80000"/>
              <a:hueOff val="122498"/>
              <a:satOff val="-1757"/>
              <a:lumOff val="102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DC19C1-7FCF-4B9C-92EC-E4BABD28230A}">
      <dsp:nvSpPr>
        <dsp:cNvPr id="0" name=""/>
        <dsp:cNvSpPr/>
      </dsp:nvSpPr>
      <dsp:spPr>
        <a:xfrm>
          <a:off x="2816569" y="532875"/>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3049121F-BD73-4167-B178-8698A728D4B6}">
      <dsp:nvSpPr>
        <dsp:cNvPr id="0" name=""/>
        <dsp:cNvSpPr/>
      </dsp:nvSpPr>
      <dsp:spPr>
        <a:xfrm>
          <a:off x="3110874" y="85533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ADE33F3D-4ECB-4302-BCDD-64AF95ED8E7F}">
      <dsp:nvSpPr>
        <dsp:cNvPr id="0" name=""/>
        <dsp:cNvSpPr/>
      </dsp:nvSpPr>
      <dsp:spPr>
        <a:xfrm>
          <a:off x="3110874" y="419280"/>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Rezultatu saglabšana</a:t>
          </a:r>
        </a:p>
      </dsp:txBody>
      <dsp:txXfrm>
        <a:off x="3110874" y="419280"/>
        <a:ext cx="990341" cy="436051"/>
      </dsp:txXfrm>
    </dsp:sp>
    <dsp:sp modelId="{A7517158-9895-49AA-9CEB-E06086FE87D5}">
      <dsp:nvSpPr>
        <dsp:cNvPr id="0" name=""/>
        <dsp:cNvSpPr/>
      </dsp:nvSpPr>
      <dsp:spPr>
        <a:xfrm>
          <a:off x="2921000" y="855332"/>
          <a:ext cx="0" cy="1241070"/>
        </a:xfrm>
        <a:prstGeom prst="line">
          <a:avLst/>
        </a:prstGeom>
        <a:noFill/>
        <a:ln w="12700" cap="flat" cmpd="sng" algn="ctr">
          <a:solidFill>
            <a:schemeClr val="accent1">
              <a:shade val="90000"/>
              <a:hueOff val="122521"/>
              <a:satOff val="-1702"/>
              <a:lumOff val="9182"/>
              <a:alphaOff val="0"/>
            </a:schemeClr>
          </a:solidFill>
          <a:prstDash val="dash"/>
        </a:ln>
        <a:effectLst/>
      </dsp:spPr>
      <dsp:style>
        <a:lnRef idx="1">
          <a:scrgbClr r="0" g="0" b="0"/>
        </a:lnRef>
        <a:fillRef idx="0">
          <a:scrgbClr r="0" g="0" b="0"/>
        </a:fillRef>
        <a:effectRef idx="0">
          <a:scrgbClr r="0" g="0" b="0"/>
        </a:effectRef>
        <a:fontRef idx="minor"/>
      </dsp:style>
    </dsp:sp>
    <dsp:sp modelId="{0E5E00ED-F5D7-4BA8-810F-0A9C0FF8BB98}">
      <dsp:nvSpPr>
        <dsp:cNvPr id="0" name=""/>
        <dsp:cNvSpPr/>
      </dsp:nvSpPr>
      <dsp:spPr>
        <a:xfrm>
          <a:off x="2914974" y="2057157"/>
          <a:ext cx="68354" cy="78489"/>
        </a:xfrm>
        <a:prstGeom prst="ellipse">
          <a:avLst/>
        </a:prstGeom>
        <a:solidFill>
          <a:schemeClr val="accent1">
            <a:shade val="80000"/>
            <a:hueOff val="122498"/>
            <a:satOff val="-1757"/>
            <a:lumOff val="1024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A700CB-F9A6-4349-9113-C6F0DF662844}">
      <dsp:nvSpPr>
        <dsp:cNvPr id="0" name=""/>
        <dsp:cNvSpPr/>
      </dsp:nvSpPr>
      <dsp:spPr>
        <a:xfrm rot="18900000">
          <a:off x="3468503" y="3421237"/>
          <a:ext cx="268522" cy="268522"/>
        </a:xfrm>
        <a:prstGeom prst="teardrop">
          <a:avLst>
            <a:gd name="adj" fmla="val 11500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6DCEB-E6A5-474C-908E-FCE4876DB9A8}">
      <dsp:nvSpPr>
        <dsp:cNvPr id="0" name=""/>
        <dsp:cNvSpPr/>
      </dsp:nvSpPr>
      <dsp:spPr>
        <a:xfrm>
          <a:off x="3498333" y="3451067"/>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08EA5CE-A73F-4210-A484-5DCBA5D79E64}">
      <dsp:nvSpPr>
        <dsp:cNvPr id="0" name=""/>
        <dsp:cNvSpPr/>
      </dsp:nvSpPr>
      <dsp:spPr>
        <a:xfrm>
          <a:off x="3792638" y="209640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4E6BFF41-3B46-4FC2-AAA4-CDA8A38F1C3E}">
      <dsp:nvSpPr>
        <dsp:cNvPr id="0" name=""/>
        <dsp:cNvSpPr/>
      </dsp:nvSpPr>
      <dsp:spPr>
        <a:xfrm>
          <a:off x="3792638" y="3337472"/>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Testa izveidošana</a:t>
          </a:r>
        </a:p>
      </dsp:txBody>
      <dsp:txXfrm>
        <a:off x="3792638" y="3337472"/>
        <a:ext cx="990341" cy="436051"/>
      </dsp:txXfrm>
    </dsp:sp>
    <dsp:sp modelId="{D39885FF-3A34-48BC-9D66-D8226417F6B8}">
      <dsp:nvSpPr>
        <dsp:cNvPr id="0" name=""/>
        <dsp:cNvSpPr/>
      </dsp:nvSpPr>
      <dsp:spPr>
        <a:xfrm>
          <a:off x="3602764" y="2096402"/>
          <a:ext cx="0" cy="1241070"/>
        </a:xfrm>
        <a:prstGeom prst="line">
          <a:avLst/>
        </a:prstGeom>
        <a:noFill/>
        <a:ln w="12700" cap="flat" cmpd="sng" algn="ctr">
          <a:solidFill>
            <a:schemeClr val="accent1">
              <a:shade val="90000"/>
              <a:hueOff val="153151"/>
              <a:satOff val="-2127"/>
              <a:lumOff val="11477"/>
              <a:alphaOff val="0"/>
            </a:schemeClr>
          </a:solidFill>
          <a:prstDash val="dash"/>
        </a:ln>
        <a:effectLst/>
      </dsp:spPr>
      <dsp:style>
        <a:lnRef idx="1">
          <a:scrgbClr r="0" g="0" b="0"/>
        </a:lnRef>
        <a:fillRef idx="0">
          <a:scrgbClr r="0" g="0" b="0"/>
        </a:fillRef>
        <a:effectRef idx="0">
          <a:scrgbClr r="0" g="0" b="0"/>
        </a:effectRef>
        <a:fontRef idx="minor"/>
      </dsp:style>
    </dsp:sp>
    <dsp:sp modelId="{5A4FE20A-ECF0-48B5-9395-DD26A1EF994C}">
      <dsp:nvSpPr>
        <dsp:cNvPr id="0" name=""/>
        <dsp:cNvSpPr/>
      </dsp:nvSpPr>
      <dsp:spPr>
        <a:xfrm>
          <a:off x="3596739" y="2057157"/>
          <a:ext cx="68354" cy="78489"/>
        </a:xfrm>
        <a:prstGeom prst="ellipse">
          <a:avLst/>
        </a:prstGeom>
        <a:solidFill>
          <a:schemeClr val="accent1">
            <a:shade val="80000"/>
            <a:hueOff val="153123"/>
            <a:satOff val="-2196"/>
            <a:lumOff val="12807"/>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2752E7-D215-4FEB-880C-5773FD91C107}">
      <dsp:nvSpPr>
        <dsp:cNvPr id="0" name=""/>
        <dsp:cNvSpPr/>
      </dsp:nvSpPr>
      <dsp:spPr>
        <a:xfrm rot="8100000">
          <a:off x="4150268" y="503045"/>
          <a:ext cx="268522" cy="268522"/>
        </a:xfrm>
        <a:prstGeom prst="teardrop">
          <a:avLst>
            <a:gd name="adj" fmla="val 115000"/>
          </a:avLst>
        </a:prstGeom>
        <a:solidFill>
          <a:schemeClr val="accent1">
            <a:shade val="80000"/>
            <a:hueOff val="183747"/>
            <a:satOff val="-2635"/>
            <a:lumOff val="15369"/>
            <a:alphaOff val="0"/>
          </a:schemeClr>
        </a:solidFill>
        <a:ln w="25400" cap="flat" cmpd="sng" algn="ctr">
          <a:solidFill>
            <a:schemeClr val="accent1">
              <a:shade val="80000"/>
              <a:hueOff val="183747"/>
              <a:satOff val="-2635"/>
              <a:lumOff val="153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746E4-8C27-4958-B147-0E789F7F4975}">
      <dsp:nvSpPr>
        <dsp:cNvPr id="0" name=""/>
        <dsp:cNvSpPr/>
      </dsp:nvSpPr>
      <dsp:spPr>
        <a:xfrm>
          <a:off x="4180098" y="532875"/>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6A61A1CE-5E32-4B1E-950E-C9BBA3C414A5}">
      <dsp:nvSpPr>
        <dsp:cNvPr id="0" name=""/>
        <dsp:cNvSpPr/>
      </dsp:nvSpPr>
      <dsp:spPr>
        <a:xfrm>
          <a:off x="4474403" y="85533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FE4297AC-6C58-4F0C-A4EC-26350FF8733C}">
      <dsp:nvSpPr>
        <dsp:cNvPr id="0" name=""/>
        <dsp:cNvSpPr/>
      </dsp:nvSpPr>
      <dsp:spPr>
        <a:xfrm>
          <a:off x="4474403" y="419280"/>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Testa dzešana</a:t>
          </a:r>
        </a:p>
      </dsp:txBody>
      <dsp:txXfrm>
        <a:off x="4474403" y="419280"/>
        <a:ext cx="990341" cy="436051"/>
      </dsp:txXfrm>
    </dsp:sp>
    <dsp:sp modelId="{A768598E-08B8-41E7-9C5F-73927E8C79C1}">
      <dsp:nvSpPr>
        <dsp:cNvPr id="0" name=""/>
        <dsp:cNvSpPr/>
      </dsp:nvSpPr>
      <dsp:spPr>
        <a:xfrm>
          <a:off x="4284529" y="855332"/>
          <a:ext cx="0" cy="1241070"/>
        </a:xfrm>
        <a:prstGeom prst="line">
          <a:avLst/>
        </a:prstGeom>
        <a:noFill/>
        <a:ln w="12700" cap="flat" cmpd="sng" algn="ctr">
          <a:solidFill>
            <a:schemeClr val="accent1">
              <a:shade val="90000"/>
              <a:hueOff val="183781"/>
              <a:satOff val="-2553"/>
              <a:lumOff val="13772"/>
              <a:alphaOff val="0"/>
            </a:schemeClr>
          </a:solidFill>
          <a:prstDash val="dash"/>
        </a:ln>
        <a:effectLst/>
      </dsp:spPr>
      <dsp:style>
        <a:lnRef idx="1">
          <a:scrgbClr r="0" g="0" b="0"/>
        </a:lnRef>
        <a:fillRef idx="0">
          <a:scrgbClr r="0" g="0" b="0"/>
        </a:fillRef>
        <a:effectRef idx="0">
          <a:scrgbClr r="0" g="0" b="0"/>
        </a:effectRef>
        <a:fontRef idx="minor"/>
      </dsp:style>
    </dsp:sp>
    <dsp:sp modelId="{2C15AC3B-82C6-4E52-AE19-70FE8FD12F57}">
      <dsp:nvSpPr>
        <dsp:cNvPr id="0" name=""/>
        <dsp:cNvSpPr/>
      </dsp:nvSpPr>
      <dsp:spPr>
        <a:xfrm>
          <a:off x="4278503" y="2057157"/>
          <a:ext cx="68354" cy="78489"/>
        </a:xfrm>
        <a:prstGeom prst="ellipse">
          <a:avLst/>
        </a:prstGeom>
        <a:solidFill>
          <a:schemeClr val="accent1">
            <a:shade val="80000"/>
            <a:hueOff val="183747"/>
            <a:satOff val="-2635"/>
            <a:lumOff val="1536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D34259-B228-4478-8B8A-FBC510BDF178}">
      <dsp:nvSpPr>
        <dsp:cNvPr id="0" name=""/>
        <dsp:cNvSpPr/>
      </dsp:nvSpPr>
      <dsp:spPr>
        <a:xfrm rot="18900000">
          <a:off x="4832032" y="3421237"/>
          <a:ext cx="268522" cy="268522"/>
        </a:xfrm>
        <a:prstGeom prst="teardrop">
          <a:avLst>
            <a:gd name="adj" fmla="val 115000"/>
          </a:avLst>
        </a:prstGeom>
        <a:solidFill>
          <a:schemeClr val="accent1">
            <a:shade val="80000"/>
            <a:hueOff val="214372"/>
            <a:satOff val="-3074"/>
            <a:lumOff val="17930"/>
            <a:alphaOff val="0"/>
          </a:schemeClr>
        </a:solidFill>
        <a:ln w="25400" cap="flat" cmpd="sng" algn="ctr">
          <a:solidFill>
            <a:schemeClr val="accent1">
              <a:shade val="80000"/>
              <a:hueOff val="214372"/>
              <a:satOff val="-3074"/>
              <a:lumOff val="179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28EE6-7E3A-45A6-B7E2-531E86F6F874}">
      <dsp:nvSpPr>
        <dsp:cNvPr id="0" name=""/>
        <dsp:cNvSpPr/>
      </dsp:nvSpPr>
      <dsp:spPr>
        <a:xfrm>
          <a:off x="4861863" y="3451067"/>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6D0B2DD5-461F-42DA-ADB9-4ECDCF63CCB1}">
      <dsp:nvSpPr>
        <dsp:cNvPr id="0" name=""/>
        <dsp:cNvSpPr/>
      </dsp:nvSpPr>
      <dsp:spPr>
        <a:xfrm>
          <a:off x="5156168" y="209640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698C128B-CFF8-41B4-9F36-F10E531E9DD9}">
      <dsp:nvSpPr>
        <dsp:cNvPr id="0" name=""/>
        <dsp:cNvSpPr/>
      </dsp:nvSpPr>
      <dsp:spPr>
        <a:xfrm>
          <a:off x="5156168" y="3337472"/>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Testa rediģešana</a:t>
          </a:r>
        </a:p>
      </dsp:txBody>
      <dsp:txXfrm>
        <a:off x="5156168" y="3337472"/>
        <a:ext cx="990341" cy="436051"/>
      </dsp:txXfrm>
    </dsp:sp>
    <dsp:sp modelId="{91FD8E52-F414-4F9D-B704-1E4BD4AD6065}">
      <dsp:nvSpPr>
        <dsp:cNvPr id="0" name=""/>
        <dsp:cNvSpPr/>
      </dsp:nvSpPr>
      <dsp:spPr>
        <a:xfrm>
          <a:off x="4966294" y="2096402"/>
          <a:ext cx="0" cy="1241070"/>
        </a:xfrm>
        <a:prstGeom prst="line">
          <a:avLst/>
        </a:prstGeom>
        <a:noFill/>
        <a:ln w="12700" cap="flat" cmpd="sng" algn="ctr">
          <a:solidFill>
            <a:schemeClr val="accent1">
              <a:shade val="90000"/>
              <a:hueOff val="214411"/>
              <a:satOff val="-2978"/>
              <a:lumOff val="16068"/>
              <a:alphaOff val="0"/>
            </a:schemeClr>
          </a:solidFill>
          <a:prstDash val="dash"/>
        </a:ln>
        <a:effectLst/>
      </dsp:spPr>
      <dsp:style>
        <a:lnRef idx="1">
          <a:scrgbClr r="0" g="0" b="0"/>
        </a:lnRef>
        <a:fillRef idx="0">
          <a:scrgbClr r="0" g="0" b="0"/>
        </a:fillRef>
        <a:effectRef idx="0">
          <a:scrgbClr r="0" g="0" b="0"/>
        </a:effectRef>
        <a:fontRef idx="minor"/>
      </dsp:style>
    </dsp:sp>
    <dsp:sp modelId="{137BDAE7-9318-492D-9BB9-302457F05EBB}">
      <dsp:nvSpPr>
        <dsp:cNvPr id="0" name=""/>
        <dsp:cNvSpPr/>
      </dsp:nvSpPr>
      <dsp:spPr>
        <a:xfrm>
          <a:off x="4960268" y="2057157"/>
          <a:ext cx="68354" cy="78489"/>
        </a:xfrm>
        <a:prstGeom prst="ellipse">
          <a:avLst/>
        </a:prstGeom>
        <a:solidFill>
          <a:schemeClr val="accent1">
            <a:shade val="80000"/>
            <a:hueOff val="214372"/>
            <a:satOff val="-3074"/>
            <a:lumOff val="1793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79E04B-CFC9-48F4-B021-268DB425F1BB}">
      <dsp:nvSpPr>
        <dsp:cNvPr id="0" name=""/>
        <dsp:cNvSpPr/>
      </dsp:nvSpPr>
      <dsp:spPr>
        <a:xfrm rot="8100000">
          <a:off x="5513797" y="503045"/>
          <a:ext cx="268522" cy="268522"/>
        </a:xfrm>
        <a:prstGeom prst="teardrop">
          <a:avLst>
            <a:gd name="adj" fmla="val 115000"/>
          </a:avLst>
        </a:prstGeom>
        <a:solidFill>
          <a:schemeClr val="accent1">
            <a:shade val="80000"/>
            <a:hueOff val="244997"/>
            <a:satOff val="-3514"/>
            <a:lumOff val="20492"/>
            <a:alphaOff val="0"/>
          </a:schemeClr>
        </a:solidFill>
        <a:ln w="25400" cap="flat" cmpd="sng" algn="ctr">
          <a:solidFill>
            <a:schemeClr val="accent1">
              <a:shade val="80000"/>
              <a:hueOff val="244997"/>
              <a:satOff val="-3514"/>
              <a:lumOff val="204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6541A-7C44-432D-846A-13F752E2440D}">
      <dsp:nvSpPr>
        <dsp:cNvPr id="0" name=""/>
        <dsp:cNvSpPr/>
      </dsp:nvSpPr>
      <dsp:spPr>
        <a:xfrm>
          <a:off x="5543627" y="532875"/>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0EECDE6B-5536-4B69-8E0D-310E99B5074A}">
      <dsp:nvSpPr>
        <dsp:cNvPr id="0" name=""/>
        <dsp:cNvSpPr/>
      </dsp:nvSpPr>
      <dsp:spPr>
        <a:xfrm>
          <a:off x="5837932" y="85533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20DE6E0A-8281-43D3-B5D7-A927E45330ED}">
      <dsp:nvSpPr>
        <dsp:cNvPr id="0" name=""/>
        <dsp:cNvSpPr/>
      </dsp:nvSpPr>
      <dsp:spPr>
        <a:xfrm>
          <a:off x="5837932" y="419280"/>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Piekļuves mainīšana</a:t>
          </a:r>
        </a:p>
      </dsp:txBody>
      <dsp:txXfrm>
        <a:off x="5837932" y="419280"/>
        <a:ext cx="990341" cy="436051"/>
      </dsp:txXfrm>
    </dsp:sp>
    <dsp:sp modelId="{EDCEAA88-1658-4C05-BCB1-3D30EC972D78}">
      <dsp:nvSpPr>
        <dsp:cNvPr id="0" name=""/>
        <dsp:cNvSpPr/>
      </dsp:nvSpPr>
      <dsp:spPr>
        <a:xfrm>
          <a:off x="5648058" y="855332"/>
          <a:ext cx="0" cy="1241070"/>
        </a:xfrm>
        <a:prstGeom prst="line">
          <a:avLst/>
        </a:prstGeom>
        <a:noFill/>
        <a:ln w="12700" cap="flat" cmpd="sng" algn="ctr">
          <a:solidFill>
            <a:schemeClr val="accent1">
              <a:shade val="90000"/>
              <a:hueOff val="245041"/>
              <a:satOff val="-3404"/>
              <a:lumOff val="18363"/>
              <a:alphaOff val="0"/>
            </a:schemeClr>
          </a:solidFill>
          <a:prstDash val="dash"/>
        </a:ln>
        <a:effectLst/>
      </dsp:spPr>
      <dsp:style>
        <a:lnRef idx="1">
          <a:scrgbClr r="0" g="0" b="0"/>
        </a:lnRef>
        <a:fillRef idx="0">
          <a:scrgbClr r="0" g="0" b="0"/>
        </a:fillRef>
        <a:effectRef idx="0">
          <a:scrgbClr r="0" g="0" b="0"/>
        </a:effectRef>
        <a:fontRef idx="minor"/>
      </dsp:style>
    </dsp:sp>
    <dsp:sp modelId="{B1789C74-5F2E-4BDA-9BE5-2B102D1B6E98}">
      <dsp:nvSpPr>
        <dsp:cNvPr id="0" name=""/>
        <dsp:cNvSpPr/>
      </dsp:nvSpPr>
      <dsp:spPr>
        <a:xfrm>
          <a:off x="5642033" y="2057157"/>
          <a:ext cx="68354" cy="78489"/>
        </a:xfrm>
        <a:prstGeom prst="ellipse">
          <a:avLst/>
        </a:prstGeom>
        <a:solidFill>
          <a:schemeClr val="accent1">
            <a:shade val="80000"/>
            <a:hueOff val="244997"/>
            <a:satOff val="-3514"/>
            <a:lumOff val="20492"/>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83D4F-DB41-44A1-B22E-FE11E96C44DA}">
      <dsp:nvSpPr>
        <dsp:cNvPr id="0" name=""/>
        <dsp:cNvSpPr/>
      </dsp:nvSpPr>
      <dsp:spPr>
        <a:xfrm rot="18900000">
          <a:off x="6195562" y="3421237"/>
          <a:ext cx="268522" cy="268522"/>
        </a:xfrm>
        <a:prstGeom prst="teardrop">
          <a:avLst>
            <a:gd name="adj" fmla="val 115000"/>
          </a:avLst>
        </a:prstGeom>
        <a:solidFill>
          <a:schemeClr val="accent1">
            <a:shade val="80000"/>
            <a:hueOff val="275621"/>
            <a:satOff val="-3953"/>
            <a:lumOff val="23053"/>
            <a:alphaOff val="0"/>
          </a:schemeClr>
        </a:solidFill>
        <a:ln w="25400" cap="flat" cmpd="sng" algn="ctr">
          <a:solidFill>
            <a:schemeClr val="accent1">
              <a:shade val="80000"/>
              <a:hueOff val="275621"/>
              <a:satOff val="-3953"/>
              <a:lumOff val="230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A4EDF-B339-4D06-AA2A-922BDAA5EADA}">
      <dsp:nvSpPr>
        <dsp:cNvPr id="0" name=""/>
        <dsp:cNvSpPr/>
      </dsp:nvSpPr>
      <dsp:spPr>
        <a:xfrm>
          <a:off x="6225392" y="3451067"/>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8BB4D1F-7E99-43D4-9440-27BDA979CD9A}">
      <dsp:nvSpPr>
        <dsp:cNvPr id="0" name=""/>
        <dsp:cNvSpPr/>
      </dsp:nvSpPr>
      <dsp:spPr>
        <a:xfrm>
          <a:off x="6519697" y="209640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B97B0B0F-103E-42DC-B09D-8E418D555EB3}">
      <dsp:nvSpPr>
        <dsp:cNvPr id="0" name=""/>
        <dsp:cNvSpPr/>
      </dsp:nvSpPr>
      <dsp:spPr>
        <a:xfrm>
          <a:off x="6519697" y="3337472"/>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Konta dzešana</a:t>
          </a:r>
        </a:p>
      </dsp:txBody>
      <dsp:txXfrm>
        <a:off x="6519697" y="3337472"/>
        <a:ext cx="990341" cy="436051"/>
      </dsp:txXfrm>
    </dsp:sp>
    <dsp:sp modelId="{4A58397E-CBD0-4D99-BFD9-66B98E1F6465}">
      <dsp:nvSpPr>
        <dsp:cNvPr id="0" name=""/>
        <dsp:cNvSpPr/>
      </dsp:nvSpPr>
      <dsp:spPr>
        <a:xfrm>
          <a:off x="6329823" y="2096402"/>
          <a:ext cx="0" cy="1241070"/>
        </a:xfrm>
        <a:prstGeom prst="line">
          <a:avLst/>
        </a:prstGeom>
        <a:noFill/>
        <a:ln w="12700" cap="flat" cmpd="sng" algn="ctr">
          <a:solidFill>
            <a:schemeClr val="accent1">
              <a:shade val="90000"/>
              <a:hueOff val="275671"/>
              <a:satOff val="-3829"/>
              <a:lumOff val="20659"/>
              <a:alphaOff val="0"/>
            </a:schemeClr>
          </a:solidFill>
          <a:prstDash val="dash"/>
        </a:ln>
        <a:effectLst/>
      </dsp:spPr>
      <dsp:style>
        <a:lnRef idx="1">
          <a:scrgbClr r="0" g="0" b="0"/>
        </a:lnRef>
        <a:fillRef idx="0">
          <a:scrgbClr r="0" g="0" b="0"/>
        </a:fillRef>
        <a:effectRef idx="0">
          <a:scrgbClr r="0" g="0" b="0"/>
        </a:effectRef>
        <a:fontRef idx="minor"/>
      </dsp:style>
    </dsp:sp>
    <dsp:sp modelId="{C91D8236-50E5-4FE8-9F56-07C1B9DC581A}">
      <dsp:nvSpPr>
        <dsp:cNvPr id="0" name=""/>
        <dsp:cNvSpPr/>
      </dsp:nvSpPr>
      <dsp:spPr>
        <a:xfrm>
          <a:off x="6323797" y="2057157"/>
          <a:ext cx="68354" cy="78489"/>
        </a:xfrm>
        <a:prstGeom prst="ellipse">
          <a:avLst/>
        </a:prstGeom>
        <a:solidFill>
          <a:schemeClr val="accent1">
            <a:shade val="80000"/>
            <a:hueOff val="275621"/>
            <a:satOff val="-3953"/>
            <a:lumOff val="2305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432EAC-4292-4031-A5B3-F93DECB461D0}">
      <dsp:nvSpPr>
        <dsp:cNvPr id="0" name=""/>
        <dsp:cNvSpPr/>
      </dsp:nvSpPr>
      <dsp:spPr>
        <a:xfrm rot="8100000">
          <a:off x="6877326" y="503045"/>
          <a:ext cx="268522" cy="268522"/>
        </a:xfrm>
        <a:prstGeom prst="teardrop">
          <a:avLst>
            <a:gd name="adj" fmla="val 11500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43E40-E60A-4B13-B541-EF223E3460F0}">
      <dsp:nvSpPr>
        <dsp:cNvPr id="0" name=""/>
        <dsp:cNvSpPr/>
      </dsp:nvSpPr>
      <dsp:spPr>
        <a:xfrm>
          <a:off x="6907157" y="532875"/>
          <a:ext cx="208861" cy="208861"/>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A9DD2D1-0C8F-4B08-8C60-574562F330CF}">
      <dsp:nvSpPr>
        <dsp:cNvPr id="0" name=""/>
        <dsp:cNvSpPr/>
      </dsp:nvSpPr>
      <dsp:spPr>
        <a:xfrm>
          <a:off x="7201462" y="855332"/>
          <a:ext cx="990341" cy="1241070"/>
        </a:xfrm>
        <a:prstGeom prst="rect">
          <a:avLst/>
        </a:prstGeom>
        <a:noFill/>
        <a:ln>
          <a:noFill/>
        </a:ln>
        <a:effectLst/>
      </dsp:spPr>
      <dsp:style>
        <a:lnRef idx="0">
          <a:scrgbClr r="0" g="0" b="0"/>
        </a:lnRef>
        <a:fillRef idx="0">
          <a:scrgbClr r="0" g="0" b="0"/>
        </a:fillRef>
        <a:effectRef idx="0">
          <a:scrgbClr r="0" g="0" b="0"/>
        </a:effectRef>
        <a:fontRef idx="minor"/>
      </dsp:style>
    </dsp:sp>
    <dsp:sp modelId="{5347EC90-DEC1-4300-B439-9ECA6555E84A}">
      <dsp:nvSpPr>
        <dsp:cNvPr id="0" name=""/>
        <dsp:cNvSpPr/>
      </dsp:nvSpPr>
      <dsp:spPr>
        <a:xfrm>
          <a:off x="7201462" y="419280"/>
          <a:ext cx="990341" cy="436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lvl="0" algn="l" defTabSz="577850">
            <a:lnSpc>
              <a:spcPct val="90000"/>
            </a:lnSpc>
            <a:spcBef>
              <a:spcPct val="0"/>
            </a:spcBef>
            <a:spcAft>
              <a:spcPct val="35000"/>
            </a:spcAft>
            <a:defRPr b="1"/>
          </a:pPr>
          <a:r>
            <a:rPr lang="en-US" sz="1300" kern="1200"/>
            <a:t>Konta rediģešana</a:t>
          </a:r>
        </a:p>
      </dsp:txBody>
      <dsp:txXfrm>
        <a:off x="7201462" y="419280"/>
        <a:ext cx="990341" cy="436051"/>
      </dsp:txXfrm>
    </dsp:sp>
    <dsp:sp modelId="{F2FE1362-31C8-497B-AEC1-97BBF6C34669}">
      <dsp:nvSpPr>
        <dsp:cNvPr id="0" name=""/>
        <dsp:cNvSpPr/>
      </dsp:nvSpPr>
      <dsp:spPr>
        <a:xfrm>
          <a:off x="7011587" y="855332"/>
          <a:ext cx="0" cy="1241070"/>
        </a:xfrm>
        <a:prstGeom prst="line">
          <a:avLst/>
        </a:prstGeom>
        <a:noFill/>
        <a:ln w="12700" cap="flat" cmpd="sng" algn="ctr">
          <a:solidFill>
            <a:schemeClr val="accent1">
              <a:shade val="90000"/>
              <a:hueOff val="306302"/>
              <a:satOff val="-4255"/>
              <a:lumOff val="22954"/>
              <a:alphaOff val="0"/>
            </a:schemeClr>
          </a:solidFill>
          <a:prstDash val="dash"/>
        </a:ln>
        <a:effectLst/>
      </dsp:spPr>
      <dsp:style>
        <a:lnRef idx="1">
          <a:scrgbClr r="0" g="0" b="0"/>
        </a:lnRef>
        <a:fillRef idx="0">
          <a:scrgbClr r="0" g="0" b="0"/>
        </a:fillRef>
        <a:effectRef idx="0">
          <a:scrgbClr r="0" g="0" b="0"/>
        </a:effectRef>
        <a:fontRef idx="minor"/>
      </dsp:style>
    </dsp:sp>
    <dsp:sp modelId="{91A0A826-8051-4E7E-AC9F-39128A35B905}">
      <dsp:nvSpPr>
        <dsp:cNvPr id="0" name=""/>
        <dsp:cNvSpPr/>
      </dsp:nvSpPr>
      <dsp:spPr>
        <a:xfrm>
          <a:off x="7005562" y="2057157"/>
          <a:ext cx="68354" cy="78489"/>
        </a:xfrm>
        <a:prstGeom prst="ellipse">
          <a:avLst/>
        </a:prstGeom>
        <a:solidFill>
          <a:schemeClr val="accent1">
            <a:shade val="80000"/>
            <a:hueOff val="306246"/>
            <a:satOff val="-4392"/>
            <a:lumOff val="2561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7EB3B-E232-4891-A686-21B484E8DB65}">
      <dsp:nvSpPr>
        <dsp:cNvPr id="0" name=""/>
        <dsp:cNvSpPr/>
      </dsp:nvSpPr>
      <dsp:spPr>
        <a:xfrm>
          <a:off x="0" y="30531"/>
          <a:ext cx="8195871" cy="1331167"/>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lv-LV" sz="2400" kern="1200"/>
            <a:t>Sistēmas saskarne ir latviešu valodā.</a:t>
          </a:r>
          <a:endParaRPr lang="en-US" sz="2400" kern="1200"/>
        </a:p>
      </dsp:txBody>
      <dsp:txXfrm>
        <a:off x="64982" y="95513"/>
        <a:ext cx="8065907" cy="1201203"/>
      </dsp:txXfrm>
    </dsp:sp>
    <dsp:sp modelId="{208CEBCB-677F-4D77-9F46-A1144E78F102}">
      <dsp:nvSpPr>
        <dsp:cNvPr id="0" name=""/>
        <dsp:cNvSpPr/>
      </dsp:nvSpPr>
      <dsp:spPr>
        <a:xfrm>
          <a:off x="0" y="1430818"/>
          <a:ext cx="8195871" cy="1331167"/>
        </a:xfrm>
        <a:prstGeom prst="roundRec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lv-LV" sz="2400" kern="1200"/>
            <a:t>Produktam ir četras ārējās saskarnes: mijiedarbībai ar kontiem, mijiedarbībai ar testiem, mijiedarbībai ar administrāciju un paziņojumiem.</a:t>
          </a:r>
          <a:endParaRPr lang="en-US" sz="2400" kern="1200"/>
        </a:p>
      </dsp:txBody>
      <dsp:txXfrm>
        <a:off x="64982" y="1495800"/>
        <a:ext cx="8065907" cy="1201203"/>
      </dsp:txXfrm>
    </dsp:sp>
    <dsp:sp modelId="{9CD5CD2C-40D8-4B2B-A259-9AA6EE23800E}">
      <dsp:nvSpPr>
        <dsp:cNvPr id="0" name=""/>
        <dsp:cNvSpPr/>
      </dsp:nvSpPr>
      <dsp:spPr>
        <a:xfrm>
          <a:off x="0" y="2831106"/>
          <a:ext cx="8195871" cy="1331167"/>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lv-LV" sz="2400" kern="1200"/>
            <a:t>Programmatūra ir paredzēta vienam lietotājam, kas saprot latviešu valodu. Lietotājam nav vecuma vai izglītības ierobežojumu.</a:t>
          </a:r>
          <a:endParaRPr lang="en-US" sz="2400" kern="1200"/>
        </a:p>
      </dsp:txBody>
      <dsp:txXfrm>
        <a:off x="64982" y="2896088"/>
        <a:ext cx="8065907" cy="12012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CEBCB-677F-4D77-9F46-A1144E78F102}">
      <dsp:nvSpPr>
        <dsp:cNvPr id="0" name=""/>
        <dsp:cNvSpPr/>
      </dsp:nvSpPr>
      <dsp:spPr>
        <a:xfrm>
          <a:off x="0" y="124277"/>
          <a:ext cx="8195871" cy="206973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GB" sz="2900" kern="1200" dirty="0">
              <a:latin typeface="Calibri"/>
            </a:rPr>
            <a:t> </a:t>
          </a:r>
          <a:r>
            <a:rPr lang="en-GB" sz="2900" kern="1200" dirty="0" err="1">
              <a:latin typeface="Calibri"/>
            </a:rPr>
            <a:t>Veicot</a:t>
          </a:r>
          <a:r>
            <a:rPr lang="en-GB" sz="2900" kern="1200" dirty="0">
              <a:latin typeface="Calibri"/>
            </a:rPr>
            <a:t> manas </a:t>
          </a:r>
          <a:r>
            <a:rPr lang="en-GB" sz="2900" kern="1200" dirty="0" err="1">
              <a:latin typeface="Calibri"/>
            </a:rPr>
            <a:t>programmas</a:t>
          </a:r>
          <a:r>
            <a:rPr lang="en-GB" sz="2900" kern="1200" dirty="0">
              <a:latin typeface="Calibri"/>
            </a:rPr>
            <a:t> </a:t>
          </a:r>
          <a:r>
            <a:rPr lang="en-GB" sz="2900" kern="1200" dirty="0" err="1">
              <a:latin typeface="Calibri"/>
            </a:rPr>
            <a:t>testēšanu</a:t>
          </a:r>
          <a:r>
            <a:rPr lang="en-GB" sz="2900" kern="1200" dirty="0">
              <a:latin typeface="Calibri"/>
            </a:rPr>
            <a:t>, </a:t>
          </a:r>
          <a:r>
            <a:rPr lang="en-GB" sz="2900" kern="1200" dirty="0" err="1">
              <a:latin typeface="Calibri"/>
            </a:rPr>
            <a:t>tiek</a:t>
          </a:r>
          <a:r>
            <a:rPr lang="en-GB" sz="2900" kern="1200" dirty="0">
              <a:latin typeface="Calibri"/>
            </a:rPr>
            <a:t> </a:t>
          </a:r>
          <a:r>
            <a:rPr lang="en-GB" sz="2900" kern="1200" dirty="0" err="1">
              <a:latin typeface="Calibri"/>
            </a:rPr>
            <a:t>atklāta</a:t>
          </a:r>
          <a:r>
            <a:rPr lang="en-GB" sz="2900" kern="1200" dirty="0">
              <a:latin typeface="Calibri"/>
            </a:rPr>
            <a:t> </a:t>
          </a:r>
          <a:r>
            <a:rPr lang="en-GB" sz="2900" kern="1200" dirty="0" err="1">
              <a:latin typeface="Calibri"/>
            </a:rPr>
            <a:t>nepareiza</a:t>
          </a:r>
          <a:r>
            <a:rPr lang="en-GB" sz="2900" kern="1200" dirty="0">
              <a:latin typeface="Calibri"/>
            </a:rPr>
            <a:t> </a:t>
          </a:r>
          <a:r>
            <a:rPr lang="en-GB" sz="2900" kern="1200" dirty="0" err="1"/>
            <a:t>ar</a:t>
          </a:r>
          <a:r>
            <a:rPr lang="en-GB" sz="2900" kern="1200" dirty="0"/>
            <a:t> </a:t>
          </a:r>
          <a:r>
            <a:rPr lang="en-GB" sz="2900" kern="1200" dirty="0" err="1">
              <a:latin typeface="Calibri"/>
            </a:rPr>
            <a:t>datu</a:t>
          </a:r>
          <a:r>
            <a:rPr lang="en-GB" sz="2900" kern="1200" dirty="0">
              <a:latin typeface="Calibri"/>
            </a:rPr>
            <a:t> </a:t>
          </a:r>
          <a:r>
            <a:rPr lang="en-GB" sz="2900" kern="1200" dirty="0" err="1">
              <a:latin typeface="Calibri"/>
            </a:rPr>
            <a:t>bāzi</a:t>
          </a:r>
          <a:r>
            <a:rPr lang="en-GB" sz="2900" kern="1200" dirty="0">
              <a:latin typeface="Calibri"/>
            </a:rPr>
            <a:t> </a:t>
          </a:r>
          <a:r>
            <a:rPr lang="en-GB" sz="2900" kern="1200" dirty="0" err="1">
              <a:latin typeface="Calibri"/>
            </a:rPr>
            <a:t>saistīto</a:t>
          </a:r>
          <a:r>
            <a:rPr lang="en-GB" sz="2900" kern="1200" dirty="0">
              <a:latin typeface="Calibri"/>
            </a:rPr>
            <a:t> </a:t>
          </a:r>
          <a:r>
            <a:rPr lang="en-GB" sz="2900" kern="1200" dirty="0" err="1">
              <a:latin typeface="Calibri"/>
            </a:rPr>
            <a:t>metožu</a:t>
          </a:r>
          <a:r>
            <a:rPr lang="en-GB" sz="2900" kern="1200" dirty="0">
              <a:latin typeface="Calibri"/>
            </a:rPr>
            <a:t> </a:t>
          </a:r>
          <a:r>
            <a:rPr lang="en-GB" sz="2900" kern="1200" dirty="0" err="1">
              <a:latin typeface="Calibri"/>
            </a:rPr>
            <a:t>darbība</a:t>
          </a:r>
          <a:r>
            <a:rPr lang="en-GB" sz="2900" kern="1200" dirty="0">
              <a:latin typeface="Calibri"/>
            </a:rPr>
            <a:t>. </a:t>
          </a:r>
          <a:r>
            <a:rPr lang="en-GB" sz="2900" kern="1200" dirty="0" err="1">
              <a:latin typeface="Calibri"/>
            </a:rPr>
            <a:t>Tā</a:t>
          </a:r>
          <a:r>
            <a:rPr lang="en-GB" sz="2900" kern="1200" dirty="0">
              <a:latin typeface="Calibri"/>
            </a:rPr>
            <a:t> </a:t>
          </a:r>
          <a:r>
            <a:rPr lang="en-GB" sz="2900" kern="1200" dirty="0" err="1">
              <a:latin typeface="Calibri"/>
            </a:rPr>
            <a:t>pārbauda</a:t>
          </a:r>
          <a:r>
            <a:rPr lang="en-GB" sz="2900" kern="1200" dirty="0">
              <a:latin typeface="Calibri"/>
            </a:rPr>
            <a:t> </a:t>
          </a:r>
          <a:r>
            <a:rPr lang="en-GB" sz="2900" kern="1200" dirty="0" err="1">
              <a:latin typeface="Calibri"/>
            </a:rPr>
            <a:t>pareizu</a:t>
          </a:r>
          <a:r>
            <a:rPr lang="en-GB" sz="2900" kern="1200" dirty="0">
              <a:latin typeface="Calibri"/>
            </a:rPr>
            <a:t> </a:t>
          </a:r>
          <a:r>
            <a:rPr lang="en-GB" sz="2900" kern="1200" dirty="0" err="1">
              <a:latin typeface="Calibri"/>
            </a:rPr>
            <a:t>datu</a:t>
          </a:r>
          <a:r>
            <a:rPr lang="en-GB" sz="2900" kern="1200" dirty="0">
              <a:latin typeface="Calibri"/>
            </a:rPr>
            <a:t> </a:t>
          </a:r>
          <a:r>
            <a:rPr lang="en-GB" sz="2900" kern="1200" dirty="0" err="1">
              <a:latin typeface="Calibri"/>
            </a:rPr>
            <a:t>izvadi</a:t>
          </a:r>
          <a:r>
            <a:rPr lang="en-GB" sz="2900" kern="1200" dirty="0"/>
            <a:t>, </a:t>
          </a:r>
          <a:r>
            <a:rPr lang="en-GB" sz="2900" kern="1200" dirty="0" err="1">
              <a:latin typeface="Calibri"/>
            </a:rPr>
            <a:t>jaunu</a:t>
          </a:r>
          <a:r>
            <a:rPr lang="en-GB" sz="2900" kern="1200" dirty="0">
              <a:latin typeface="Calibri"/>
            </a:rPr>
            <a:t> </a:t>
          </a:r>
          <a:r>
            <a:rPr lang="en-GB" sz="2900" kern="1200" dirty="0" err="1">
              <a:latin typeface="Calibri"/>
            </a:rPr>
            <a:t>objektu</a:t>
          </a:r>
          <a:r>
            <a:rPr lang="en-GB" sz="2900" kern="1200" dirty="0">
              <a:latin typeface="Calibri"/>
            </a:rPr>
            <a:t> </a:t>
          </a:r>
          <a:r>
            <a:rPr lang="en-GB" sz="2900" kern="1200" dirty="0" err="1">
              <a:latin typeface="Calibri"/>
            </a:rPr>
            <a:t>izveidi</a:t>
          </a:r>
          <a:r>
            <a:rPr lang="en-GB" sz="2900" kern="1200" dirty="0"/>
            <a:t>, </a:t>
          </a:r>
          <a:r>
            <a:rPr lang="en-GB" sz="2900" kern="1200" dirty="0" err="1">
              <a:latin typeface="Calibri"/>
            </a:rPr>
            <a:t>mijiedarbību</a:t>
          </a:r>
          <a:r>
            <a:rPr lang="en-GB" sz="2900" kern="1200" dirty="0">
              <a:latin typeface="Calibri"/>
            </a:rPr>
            <a:t> </a:t>
          </a:r>
          <a:r>
            <a:rPr lang="en-GB" sz="2900" kern="1200" dirty="0" err="1"/>
            <a:t>ar</a:t>
          </a:r>
          <a:r>
            <a:rPr lang="en-GB" sz="2900" kern="1200" dirty="0"/>
            <a:t> </a:t>
          </a:r>
          <a:r>
            <a:rPr lang="en-GB" sz="2900" kern="1200" dirty="0" err="1">
              <a:latin typeface="Calibri"/>
            </a:rPr>
            <a:t>tiem</a:t>
          </a:r>
          <a:r>
            <a:rPr lang="en-GB" sz="2900" kern="1200" dirty="0">
              <a:latin typeface="Calibri"/>
            </a:rPr>
            <a:t> </a:t>
          </a:r>
          <a:r>
            <a:rPr lang="en-GB" sz="2900" kern="1200" dirty="0"/>
            <a:t>un </a:t>
          </a:r>
          <a:r>
            <a:rPr lang="en-GB" sz="2900" kern="1200" dirty="0">
              <a:latin typeface="Calibri"/>
            </a:rPr>
            <a:t>to </a:t>
          </a:r>
          <a:r>
            <a:rPr lang="en-GB" sz="2900" kern="1200" dirty="0" err="1">
              <a:latin typeface="Calibri"/>
            </a:rPr>
            <a:t>dzēšanu</a:t>
          </a:r>
          <a:r>
            <a:rPr lang="en-GB" sz="2900" kern="1200" dirty="0">
              <a:latin typeface="Calibri"/>
            </a:rPr>
            <a:t> </a:t>
          </a:r>
          <a:r>
            <a:rPr lang="en-GB" sz="2900" kern="1200" dirty="0" err="1">
              <a:latin typeface="Calibri"/>
            </a:rPr>
            <a:t>katrā</a:t>
          </a:r>
          <a:r>
            <a:rPr lang="en-GB" sz="2900" kern="1200" dirty="0">
              <a:latin typeface="Calibri"/>
            </a:rPr>
            <a:t> </a:t>
          </a:r>
          <a:r>
            <a:rPr lang="en-GB" sz="2900" kern="1200" dirty="0" err="1">
              <a:latin typeface="Calibri"/>
            </a:rPr>
            <a:t>datubāzē</a:t>
          </a:r>
          <a:r>
            <a:rPr lang="en-GB" sz="2900" kern="1200" dirty="0">
              <a:latin typeface="Calibri"/>
            </a:rPr>
            <a:t>.</a:t>
          </a:r>
          <a:endParaRPr lang="en-GB" sz="2900" kern="1200" dirty="0"/>
        </a:p>
      </dsp:txBody>
      <dsp:txXfrm>
        <a:off x="101036" y="225313"/>
        <a:ext cx="7993799" cy="1867658"/>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xmlns="">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xmlns="">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GB" sz="4200">
                <a:solidFill>
                  <a:srgbClr val="FFFFFF"/>
                </a:solidFill>
              </a:rPr>
              <a:t>PROJEKTA DARBS TEST</a:t>
            </a:r>
            <a:r>
              <a:rPr lang="lv-LV" sz="4200">
                <a:solidFill>
                  <a:srgbClr val="FFFFFF"/>
                </a:solidFill>
              </a:rPr>
              <a:t>ĒŠANAS SISTEMAS</a:t>
            </a:r>
            <a:endParaRPr lang="ru-RU" sz="4200">
              <a:solidFill>
                <a:srgbClr val="FFFFFF"/>
              </a:solidFill>
            </a:endParaRPr>
          </a:p>
        </p:txBody>
      </p:sp>
      <p:sp>
        <p:nvSpPr>
          <p:cNvPr id="3" name="Subtitle 2"/>
          <p:cNvSpPr>
            <a:spLocks noGrp="1"/>
          </p:cNvSpPr>
          <p:nvPr>
            <p:ph type="subTitle" idx="1"/>
          </p:nvPr>
        </p:nvSpPr>
        <p:spPr>
          <a:xfrm>
            <a:off x="1013011" y="4870824"/>
            <a:ext cx="7504463" cy="1458258"/>
          </a:xfrm>
        </p:spPr>
        <p:txBody>
          <a:bodyPr anchor="ctr">
            <a:normAutofit/>
          </a:bodyPr>
          <a:lstStyle/>
          <a:p>
            <a:pPr algn="l"/>
            <a:r>
              <a:rPr lang="lv-LV" dirty="0"/>
              <a:t>Autors: </a:t>
            </a:r>
            <a:r>
              <a:rPr lang="lv-LV" dirty="0" err="1"/>
              <a:t>Daniils</a:t>
            </a:r>
            <a:r>
              <a:rPr lang="lv-LV" dirty="0"/>
              <a:t> </a:t>
            </a:r>
            <a:r>
              <a:rPr lang="lv-LV" dirty="0" err="1"/>
              <a:t>Dacenko</a:t>
            </a:r>
            <a:r>
              <a:rPr lang="lv-LV" dirty="0"/>
              <a:t> PR-21 grupa</a:t>
            </a:r>
            <a:endParaRPr lang="ru-RU"/>
          </a:p>
        </p:txBody>
      </p:sp>
    </p:spTree>
    <p:extLst>
      <p:ext uri="{BB962C8B-B14F-4D97-AF65-F5344CB8AC3E}">
        <p14:creationId xmlns:p14="http://schemas.microsoft.com/office/powerpoint/2010/main" val="58960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xmlns="" id="{398F3DEE-0E56-499F-AFAE-C2DA7C2C8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8" name="Rectangle 12297">
            <a:extLst>
              <a:ext uri="{FF2B5EF4-FFF2-40B4-BE49-F238E27FC236}">
                <a16:creationId xmlns:a16="http://schemas.microsoft.com/office/drawing/2014/main" xmlns="" id="{E85CCF60-79A2-440A-86A2-1A64A59F7B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0" name="Rectangle 12299">
            <a:extLst>
              <a:ext uri="{FF2B5EF4-FFF2-40B4-BE49-F238E27FC236}">
                <a16:creationId xmlns:a16="http://schemas.microsoft.com/office/drawing/2014/main" xmlns="" id="{3F2162BA-EECD-43E0-99D9-C00B19482E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2" name="Freeform: Shape 12301">
            <a:extLst>
              <a:ext uri="{FF2B5EF4-FFF2-40B4-BE49-F238E27FC236}">
                <a16:creationId xmlns:a16="http://schemas.microsoft.com/office/drawing/2014/main" xmlns="" id="{160DB805-F71F-46BB-A8CC-74F6D8306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04" name="Rectangle 12303">
            <a:extLst>
              <a:ext uri="{FF2B5EF4-FFF2-40B4-BE49-F238E27FC236}">
                <a16:creationId xmlns:a16="http://schemas.microsoft.com/office/drawing/2014/main" xmlns="" id="{6F91054C-3439-420E-88EB-F0A5637EC5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305" y="2759383"/>
            <a:ext cx="2171679" cy="2834223"/>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4287" y="101306"/>
            <a:ext cx="4794559" cy="313929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2496" y="3529214"/>
            <a:ext cx="2283389" cy="11515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24606" y="4930725"/>
            <a:ext cx="2291050" cy="11422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98396" y="4919295"/>
            <a:ext cx="2291047" cy="115542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20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4" name="Rectangle 11273">
            <a:extLst>
              <a:ext uri="{FF2B5EF4-FFF2-40B4-BE49-F238E27FC236}">
                <a16:creationId xmlns:a16="http://schemas.microsoft.com/office/drawing/2014/main" xmlns="" id="{9CB95732-565A-4D2C-A3AB-CC460C0D38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Rectangle 11275">
            <a:extLst>
              <a:ext uri="{FF2B5EF4-FFF2-40B4-BE49-F238E27FC236}">
                <a16:creationId xmlns:a16="http://schemas.microsoft.com/office/drawing/2014/main" xmlns="" id="{77F1AF47-AE98-4034-BD91-1976FA4D9C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8" name="Rectangle 11277">
            <a:extLst>
              <a:ext uri="{FF2B5EF4-FFF2-40B4-BE49-F238E27FC236}">
                <a16:creationId xmlns:a16="http://schemas.microsoft.com/office/drawing/2014/main" xmlns="" id="{8EC0EE2B-2029-48DD-893D-F528E651B0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0" name="Freeform: Shape 11279">
            <a:extLst>
              <a:ext uri="{FF2B5EF4-FFF2-40B4-BE49-F238E27FC236}">
                <a16:creationId xmlns:a16="http://schemas.microsoft.com/office/drawing/2014/main" xmlns="" id="{45AE1D08-1ED1-4F59-B42F-4D8EA33DC8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282" name="Rectangle 11281">
            <a:extLst>
              <a:ext uri="{FF2B5EF4-FFF2-40B4-BE49-F238E27FC236}">
                <a16:creationId xmlns:a16="http://schemas.microsoft.com/office/drawing/2014/main" xmlns="" id="{9A79B912-88EA-4640-BDEB-51B3B11A0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635" y="2862471"/>
            <a:ext cx="2281352" cy="2907802"/>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5040" y="600367"/>
            <a:ext cx="5569633" cy="35907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3307" y="4562070"/>
            <a:ext cx="2564650" cy="12749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13620" y="4560570"/>
            <a:ext cx="2533967" cy="127635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56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05" name="Rectangle 4104">
            <a:extLst>
              <a:ext uri="{FF2B5EF4-FFF2-40B4-BE49-F238E27FC236}">
                <a16:creationId xmlns:a16="http://schemas.microsoft.com/office/drawing/2014/main" xmlns="" id="{5428AC11-BFDF-42EF-80FF-717BBF9090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3721" y="1913722"/>
            <a:ext cx="6858000"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xmlns="" id="{2CC56AF6-38E4-490B-8E2B-1A1037B4ED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925"/>
            <a:ext cx="4355594" cy="3030557"/>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xmlns="" id="{2339A6F5-AD6A-4D80-8AD9-6290D13AC4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742858" y="2086188"/>
            <a:ext cx="6857572" cy="268605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5031" y="2945176"/>
            <a:ext cx="2159016" cy="2757975"/>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2852" y="3458838"/>
            <a:ext cx="5012320" cy="330048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1000" y="162370"/>
            <a:ext cx="3602350" cy="32071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7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xmlns="" id="{9CB95732-565A-4D2C-A3AB-CC460C0D38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0" name="Rectangle 5129">
            <a:extLst>
              <a:ext uri="{FF2B5EF4-FFF2-40B4-BE49-F238E27FC236}">
                <a16:creationId xmlns:a16="http://schemas.microsoft.com/office/drawing/2014/main" xmlns="" id="{77F1AF47-AE98-4034-BD91-1976FA4D9C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2" name="Rectangle 5131">
            <a:extLst>
              <a:ext uri="{FF2B5EF4-FFF2-40B4-BE49-F238E27FC236}">
                <a16:creationId xmlns:a16="http://schemas.microsoft.com/office/drawing/2014/main" xmlns="" id="{8EC0EE2B-2029-48DD-893D-F528E651B0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4" name="Freeform: Shape 5133">
            <a:extLst>
              <a:ext uri="{FF2B5EF4-FFF2-40B4-BE49-F238E27FC236}">
                <a16:creationId xmlns:a16="http://schemas.microsoft.com/office/drawing/2014/main" xmlns="" id="{45AE1D08-1ED1-4F59-B42F-4D8EA33DC8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6" name="Rectangle 5135">
            <a:extLst>
              <a:ext uri="{FF2B5EF4-FFF2-40B4-BE49-F238E27FC236}">
                <a16:creationId xmlns:a16="http://schemas.microsoft.com/office/drawing/2014/main" xmlns="" id="{9A79B912-88EA-4640-BDEB-51B3B11A0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635" y="2862471"/>
            <a:ext cx="2281352" cy="2907802"/>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3610" y="572429"/>
            <a:ext cx="5706793" cy="374440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9037" y="4615910"/>
            <a:ext cx="2564650" cy="12896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33610" y="4617720"/>
            <a:ext cx="2671127" cy="129549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57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xmlns="" id="{9CB95732-565A-4D2C-A3AB-CC460C0D38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0" name="Rectangle 5129">
            <a:extLst>
              <a:ext uri="{FF2B5EF4-FFF2-40B4-BE49-F238E27FC236}">
                <a16:creationId xmlns:a16="http://schemas.microsoft.com/office/drawing/2014/main" xmlns="" id="{77F1AF47-AE98-4034-BD91-1976FA4D9C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2" name="Rectangle 5131">
            <a:extLst>
              <a:ext uri="{FF2B5EF4-FFF2-40B4-BE49-F238E27FC236}">
                <a16:creationId xmlns:a16="http://schemas.microsoft.com/office/drawing/2014/main" xmlns="" id="{8EC0EE2B-2029-48DD-893D-F528E651B0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4" name="Freeform: Shape 5133">
            <a:extLst>
              <a:ext uri="{FF2B5EF4-FFF2-40B4-BE49-F238E27FC236}">
                <a16:creationId xmlns:a16="http://schemas.microsoft.com/office/drawing/2014/main" xmlns="" id="{45AE1D08-1ED1-4F59-B42F-4D8EA33DC8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6" name="Rectangle 5135">
            <a:extLst>
              <a:ext uri="{FF2B5EF4-FFF2-40B4-BE49-F238E27FC236}">
                <a16:creationId xmlns:a16="http://schemas.microsoft.com/office/drawing/2014/main" xmlns="" id="{9A79B912-88EA-4640-BDEB-51B3B11A0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635" y="2862471"/>
            <a:ext cx="2281352" cy="2907802"/>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6" name="Picture 2"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xmlns="" id="{F46F21CC-9F0D-9A04-369A-EE85344EC5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15923" y="576170"/>
            <a:ext cx="3848316" cy="33949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xmlns="" id="{F4AABDB5-84EA-F054-B8B8-F30BB41090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11531" y="4317199"/>
            <a:ext cx="3848316" cy="18520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12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05" name="Rectangle 4104">
            <a:extLst>
              <a:ext uri="{FF2B5EF4-FFF2-40B4-BE49-F238E27FC236}">
                <a16:creationId xmlns:a16="http://schemas.microsoft.com/office/drawing/2014/main" xmlns="" id="{5428AC11-BFDF-42EF-80FF-717BBF9090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3721" y="1913722"/>
            <a:ext cx="6858000"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xmlns="" id="{2CC56AF6-38E4-490B-8E2B-1A1037B4ED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925"/>
            <a:ext cx="4355594" cy="3030557"/>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xmlns="" id="{2339A6F5-AD6A-4D80-8AD9-6290D13AC4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742858" y="2086188"/>
            <a:ext cx="6857572" cy="268605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5031" y="2945176"/>
            <a:ext cx="2159016" cy="2757975"/>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5" name="Picture 4" descr="Изображение выглядит как текст, снимок экрана, программное обеспечение&#10;&#10;Автоматически созданное описание">
            <a:extLst>
              <a:ext uri="{FF2B5EF4-FFF2-40B4-BE49-F238E27FC236}">
                <a16:creationId xmlns:a16="http://schemas.microsoft.com/office/drawing/2014/main" xmlns="" id="{26B44E70-8E1F-365B-7EDD-258679ABB6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64413" y="263737"/>
            <a:ext cx="5437086" cy="352829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descr="Изображение выглядит как текст, Шрифт, число, снимок экрана&#10;&#10;Автоматически созданное описание">
            <a:extLst>
              <a:ext uri="{FF2B5EF4-FFF2-40B4-BE49-F238E27FC236}">
                <a16:creationId xmlns:a16="http://schemas.microsoft.com/office/drawing/2014/main" xmlns="" id="{B7ADEED0-F0C8-52F2-5CFD-A9D6FB09AF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60021" y="4319362"/>
            <a:ext cx="5448516" cy="19734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42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202" name="Rectangle 8201">
            <a:extLst>
              <a:ext uri="{FF2B5EF4-FFF2-40B4-BE49-F238E27FC236}">
                <a16:creationId xmlns:a16="http://schemas.microsoft.com/office/drawing/2014/main" xmlns="" id="{5428AC11-BFDF-42EF-80FF-717BBF9090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3721" y="1913722"/>
            <a:ext cx="6858000"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4" name="Rectangle 8203">
            <a:extLst>
              <a:ext uri="{FF2B5EF4-FFF2-40B4-BE49-F238E27FC236}">
                <a16:creationId xmlns:a16="http://schemas.microsoft.com/office/drawing/2014/main" xmlns="" id="{2CC56AF6-38E4-490B-8E2B-1A1037B4ED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925"/>
            <a:ext cx="4355594" cy="3030557"/>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6" name="Rectangle 8205">
            <a:extLst>
              <a:ext uri="{FF2B5EF4-FFF2-40B4-BE49-F238E27FC236}">
                <a16:creationId xmlns:a16="http://schemas.microsoft.com/office/drawing/2014/main" xmlns="" id="{2339A6F5-AD6A-4D80-8AD9-6290D13AC4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742858" y="2086188"/>
            <a:ext cx="6857572" cy="268605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5031" y="2945176"/>
            <a:ext cx="2159016" cy="2757975"/>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8190" y="1898829"/>
            <a:ext cx="2745100" cy="32203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9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202" name="Rectangle 8201">
            <a:extLst>
              <a:ext uri="{FF2B5EF4-FFF2-40B4-BE49-F238E27FC236}">
                <a16:creationId xmlns:a16="http://schemas.microsoft.com/office/drawing/2014/main" xmlns="" id="{5428AC11-BFDF-42EF-80FF-717BBF9090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13721" y="1913722"/>
            <a:ext cx="6858000"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4" name="Rectangle 8203">
            <a:extLst>
              <a:ext uri="{FF2B5EF4-FFF2-40B4-BE49-F238E27FC236}">
                <a16:creationId xmlns:a16="http://schemas.microsoft.com/office/drawing/2014/main" xmlns="" id="{2CC56AF6-38E4-490B-8E2B-1A1037B4ED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925"/>
            <a:ext cx="4355594" cy="3030557"/>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6" name="Rectangle 8205">
            <a:extLst>
              <a:ext uri="{FF2B5EF4-FFF2-40B4-BE49-F238E27FC236}">
                <a16:creationId xmlns:a16="http://schemas.microsoft.com/office/drawing/2014/main" xmlns="" id="{2339A6F5-AD6A-4D80-8AD9-6290D13AC4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742858" y="2086188"/>
            <a:ext cx="6857572" cy="268605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5031" y="2945176"/>
            <a:ext cx="2159016" cy="2757975"/>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7122" y="609817"/>
            <a:ext cx="5092330" cy="33406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Рисунок 2" descr="Изображение выглядит как текст, снимок экрана, Шрифт&#10;&#10;Автоматически созданное описание">
            <a:extLst>
              <a:ext uri="{FF2B5EF4-FFF2-40B4-BE49-F238E27FC236}">
                <a16:creationId xmlns:a16="http://schemas.microsoft.com/office/drawing/2014/main" xmlns="" id="{569BED18-8109-C5C7-95A0-9E7B1BC9B998}"/>
              </a:ext>
            </a:extLst>
          </p:cNvPr>
          <p:cNvPicPr>
            <a:picLocks noChangeAspect="1"/>
          </p:cNvPicPr>
          <p:nvPr/>
        </p:nvPicPr>
        <p:blipFill>
          <a:blip r:embed="rId3"/>
          <a:stretch>
            <a:fillRect/>
          </a:stretch>
        </p:blipFill>
        <p:spPr>
          <a:xfrm>
            <a:off x="4335780" y="4326255"/>
            <a:ext cx="3695700" cy="1885950"/>
          </a:xfrm>
          <a:prstGeom prst="rect">
            <a:avLst/>
          </a:prstGeom>
        </p:spPr>
      </p:pic>
    </p:spTree>
    <p:extLst>
      <p:ext uri="{BB962C8B-B14F-4D97-AF65-F5344CB8AC3E}">
        <p14:creationId xmlns:p14="http://schemas.microsoft.com/office/powerpoint/2010/main" val="124366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8" name="Rectangle 9227">
            <a:extLst>
              <a:ext uri="{FF2B5EF4-FFF2-40B4-BE49-F238E27FC236}">
                <a16:creationId xmlns:a16="http://schemas.microsoft.com/office/drawing/2014/main" xmlns="" id="{398F3DEE-0E56-499F-AFAE-C2DA7C2C8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Rectangle 9229">
            <a:extLst>
              <a:ext uri="{FF2B5EF4-FFF2-40B4-BE49-F238E27FC236}">
                <a16:creationId xmlns:a16="http://schemas.microsoft.com/office/drawing/2014/main" xmlns="" id="{E85CCF60-79A2-440A-86A2-1A64A59F7B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2" name="Rectangle 9231">
            <a:extLst>
              <a:ext uri="{FF2B5EF4-FFF2-40B4-BE49-F238E27FC236}">
                <a16:creationId xmlns:a16="http://schemas.microsoft.com/office/drawing/2014/main" xmlns="" id="{3F2162BA-EECD-43E0-99D9-C00B19482E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4" name="Freeform: Shape 9233">
            <a:extLst>
              <a:ext uri="{FF2B5EF4-FFF2-40B4-BE49-F238E27FC236}">
                <a16:creationId xmlns:a16="http://schemas.microsoft.com/office/drawing/2014/main" xmlns="" id="{160DB805-F71F-46BB-A8CC-74F6D8306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6" name="Rectangle 9235">
            <a:extLst>
              <a:ext uri="{FF2B5EF4-FFF2-40B4-BE49-F238E27FC236}">
                <a16:creationId xmlns:a16="http://schemas.microsoft.com/office/drawing/2014/main" xmlns="" id="{6F91054C-3439-420E-88EB-F0A5637EC5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5305" y="2759383"/>
            <a:ext cx="2171679" cy="2834223"/>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0107" y="1877972"/>
            <a:ext cx="3308659" cy="17512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4606" y="4507815"/>
            <a:ext cx="2291050" cy="10919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4086" y="4484955"/>
            <a:ext cx="2291047" cy="1105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98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6791" y="1345566"/>
            <a:ext cx="5910801" cy="38125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08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lv-LV" sz="3500">
                <a:solidFill>
                  <a:srgbClr val="FFFFFF"/>
                </a:solidFill>
              </a:rPr>
              <a:t>IEVADS</a:t>
            </a:r>
            <a:endParaRPr lang="ru-RU" sz="3500">
              <a:solidFill>
                <a:srgbClr val="FFFFFF"/>
              </a:solidFill>
            </a:endParaRP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lnSpc>
                <a:spcPct val="90000"/>
              </a:lnSpc>
              <a:buNone/>
            </a:pPr>
            <a:r>
              <a:rPr lang="lv-LV" sz="1700"/>
              <a:t>Projekta darbā ir aprakstīta testēšanas programma, kas veic:</a:t>
            </a:r>
            <a:endParaRPr lang="ru-RU" sz="1700"/>
          </a:p>
          <a:p>
            <a:pPr>
              <a:lnSpc>
                <a:spcPct val="90000"/>
              </a:lnSpc>
            </a:pPr>
            <a:r>
              <a:rPr lang="lv-LV" sz="1700"/>
              <a:t>lietotāju reģistrācija</a:t>
            </a:r>
            <a:endParaRPr lang="ru-RU" sz="1700"/>
          </a:p>
          <a:p>
            <a:pPr>
              <a:lnSpc>
                <a:spcPct val="90000"/>
              </a:lnSpc>
            </a:pPr>
            <a:r>
              <a:rPr lang="lv-LV" sz="1700"/>
              <a:t>datu ievadīšana</a:t>
            </a:r>
            <a:endParaRPr lang="ru-RU" sz="1700"/>
          </a:p>
          <a:p>
            <a:pPr>
              <a:lnSpc>
                <a:spcPct val="90000"/>
              </a:lnSpc>
            </a:pPr>
            <a:r>
              <a:rPr lang="lv-LV" sz="1700"/>
              <a:t>datu glabāšana</a:t>
            </a:r>
            <a:endParaRPr lang="ru-RU" sz="1700"/>
          </a:p>
          <a:p>
            <a:pPr>
              <a:lnSpc>
                <a:spcPct val="90000"/>
              </a:lnSpc>
            </a:pPr>
            <a:r>
              <a:rPr lang="lv-LV" sz="1700"/>
              <a:t>datu rediģēšana</a:t>
            </a:r>
            <a:endParaRPr lang="ru-RU" sz="1700"/>
          </a:p>
          <a:p>
            <a:pPr>
              <a:lnSpc>
                <a:spcPct val="90000"/>
              </a:lnSpc>
            </a:pPr>
            <a:r>
              <a:rPr lang="lv-LV" sz="1700"/>
              <a:t>testu izveidi</a:t>
            </a:r>
            <a:endParaRPr lang="ru-RU" sz="1700"/>
          </a:p>
          <a:p>
            <a:pPr>
              <a:lnSpc>
                <a:spcPct val="90000"/>
              </a:lnSpc>
            </a:pPr>
            <a:r>
              <a:rPr lang="lv-LV" sz="1700"/>
              <a:t>testu izpilde</a:t>
            </a:r>
            <a:endParaRPr lang="ru-RU" sz="1700"/>
          </a:p>
          <a:p>
            <a:pPr>
              <a:lnSpc>
                <a:spcPct val="90000"/>
              </a:lnSpc>
            </a:pPr>
            <a:r>
              <a:rPr lang="lv-LV" sz="1700"/>
              <a:t>rezultātu aprēķināšana</a:t>
            </a:r>
            <a:endParaRPr lang="ru-RU" sz="1700"/>
          </a:p>
          <a:p>
            <a:pPr>
              <a:lnSpc>
                <a:spcPct val="90000"/>
              </a:lnSpc>
            </a:pPr>
            <a:r>
              <a:rPr lang="lv-LV" sz="1700"/>
              <a:t>lietotāju piekļuves kontrole</a:t>
            </a:r>
            <a:endParaRPr lang="ru-RU" sz="1700"/>
          </a:p>
          <a:p>
            <a:pPr marL="0" indent="0">
              <a:lnSpc>
                <a:spcPct val="90000"/>
              </a:lnSpc>
              <a:buNone/>
            </a:pPr>
            <a:r>
              <a:rPr lang="lv-LV" sz="1700"/>
              <a:t>Sistēma ir izstrādāta tā, lai skolotājam būtu viegli pārbaudīt skolēnu. Programmatūra ir paredzēta testu izveidei, rediģēšanai, aizpildīšanai, elementu skaita un lietotāja datu glabāšanai. Rezultāti par izpildītajiem uzdevumiem tiek aprēķināti automātiski, un, kad tests ir pabeigts, var pārbaudīt elementu skaitu.</a:t>
            </a:r>
            <a:endParaRPr lang="ru-RU" sz="1700"/>
          </a:p>
        </p:txBody>
      </p:sp>
    </p:spTree>
    <p:extLst>
      <p:ext uri="{BB962C8B-B14F-4D97-AF65-F5344CB8AC3E}">
        <p14:creationId xmlns:p14="http://schemas.microsoft.com/office/powerpoint/2010/main" val="241987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lvl="1" rtl="0">
              <a:spcBef>
                <a:spcPct val="0"/>
              </a:spcBef>
            </a:pPr>
            <a:r>
              <a:rPr lang="lv-LV" sz="3500" kern="1200">
                <a:solidFill>
                  <a:srgbClr val="FFFFFF"/>
                </a:solidFill>
                <a:latin typeface="+mj-lt"/>
                <a:ea typeface="+mj-ea"/>
                <a:cs typeface="+mj-cs"/>
              </a:rPr>
              <a:t>Secinājumi</a:t>
            </a:r>
            <a:endParaRPr lang="ru-RU" sz="3500" kern="1200">
              <a:solidFill>
                <a:srgbClr val="FFFFFF"/>
              </a:solidFill>
              <a:latin typeface="+mj-lt"/>
              <a:ea typeface="+mj-ea"/>
              <a:cs typeface="+mj-cs"/>
            </a:endParaRPr>
          </a:p>
        </p:txBody>
      </p:sp>
      <p:sp>
        <p:nvSpPr>
          <p:cNvPr id="3" name="Content Placeholder 2"/>
          <p:cNvSpPr>
            <a:spLocks noGrp="1"/>
          </p:cNvSpPr>
          <p:nvPr>
            <p:ph idx="1"/>
          </p:nvPr>
        </p:nvSpPr>
        <p:spPr>
          <a:xfrm>
            <a:off x="811529" y="1598107"/>
            <a:ext cx="7635923" cy="5260698"/>
          </a:xfrm>
        </p:spPr>
        <p:txBody>
          <a:bodyPr anchor="ctr">
            <a:normAutofit/>
          </a:bodyPr>
          <a:lstStyle/>
          <a:p>
            <a:r>
              <a:rPr lang="lv-LV" sz="2000" dirty="0"/>
              <a:t>Projekts "Testēšanas sistēma" tika izstrādāts </a:t>
            </a:r>
            <a:r>
              <a:rPr lang="lv-LV" sz="2000" err="1"/>
              <a:t>NetBeans</a:t>
            </a:r>
            <a:r>
              <a:rPr lang="lv-LV" sz="2000" dirty="0"/>
              <a:t> vidē, izmantojot </a:t>
            </a:r>
            <a:r>
              <a:rPr lang="lv-LV" sz="2000" err="1"/>
              <a:t>JForm</a:t>
            </a:r>
            <a:r>
              <a:rPr lang="lv-LV" sz="2000" dirty="0"/>
              <a:t>. Visas programmatūras pamatprasības tika izpildītas. Projekta gaitā radās dažādas problēmas, piemēram, visa projekta zaudēšana, mēģinot strādāt ar </a:t>
            </a:r>
            <a:r>
              <a:rPr lang="lv-LV" sz="2000" err="1"/>
              <a:t>GitHub</a:t>
            </a:r>
            <a:r>
              <a:rPr lang="lv-LV" sz="2000" dirty="0"/>
              <a:t>, kas neļāva sasniegt sākotnēji vēlamo rezultātu, bet tajā pašā laikā bija interesanti uzzināt jaunu informāciju, kas noderēs nākotnē. Piemēram, darbs ar JDBC (Java </a:t>
            </a:r>
            <a:r>
              <a:rPr lang="lv-LV" sz="2000" err="1"/>
              <a:t>Database</a:t>
            </a:r>
            <a:r>
              <a:rPr lang="lv-LV" sz="2000" dirty="0"/>
              <a:t> </a:t>
            </a:r>
            <a:r>
              <a:rPr lang="lv-LV" sz="2000" err="1"/>
              <a:t>Connectivity</a:t>
            </a:r>
            <a:r>
              <a:rPr lang="lv-LV" sz="2000" dirty="0"/>
              <a:t>), nelielas SQL </a:t>
            </a:r>
            <a:r>
              <a:rPr lang="lv-LV" sz="2000" err="1"/>
              <a:t>pamatzināšanas</a:t>
            </a:r>
            <a:r>
              <a:rPr lang="lv-LV" sz="2000" dirty="0"/>
              <a:t>, repozitorija uzturēšana </a:t>
            </a:r>
            <a:r>
              <a:rPr lang="lv-LV" sz="2000" err="1"/>
              <a:t>GitHub</a:t>
            </a:r>
            <a:r>
              <a:rPr lang="lv-LV" sz="2000" dirty="0"/>
              <a:t> un jauni veidi, kā rīkoties. Šī bija mana pirmā pieredze projektu izstrādē. Diemžēl ir dažas nerealizētas idejas, kas varēja padarīt manu projektu labāku, bet svarīgi ir tas, ka pamatprasības ir īstenotas un viss darbojas. Cerams, ka, jo tālāk, jo labāk tas izdosies!</a:t>
            </a:r>
            <a:endParaRPr lang="ru-RU" sz="2000" dirty="0"/>
          </a:p>
        </p:txBody>
      </p:sp>
    </p:spTree>
    <p:extLst>
      <p:ext uri="{BB962C8B-B14F-4D97-AF65-F5344CB8AC3E}">
        <p14:creationId xmlns:p14="http://schemas.microsoft.com/office/powerpoint/2010/main" val="223648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6">
            <a:extLst>
              <a:ext uri="{FF2B5EF4-FFF2-40B4-BE49-F238E27FC236}">
                <a16:creationId xmlns:a16="http://schemas.microsoft.com/office/drawing/2014/main" xmlns=""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xmlns=""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xmlns=""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lv-LV" sz="4200">
                <a:solidFill>
                  <a:srgbClr val="FFFFFF"/>
                </a:solidFill>
              </a:rPr>
              <a:t>Paldies par uzmanību!</a:t>
            </a:r>
            <a:endParaRPr lang="ru-RU" sz="4200">
              <a:solidFill>
                <a:srgbClr val="FFFFFF"/>
              </a:solidFill>
            </a:endParaRPr>
          </a:p>
        </p:txBody>
      </p:sp>
    </p:spTree>
    <p:extLst>
      <p:ext uri="{BB962C8B-B14F-4D97-AF65-F5344CB8AC3E}">
        <p14:creationId xmlns:p14="http://schemas.microsoft.com/office/powerpoint/2010/main" val="14684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vert="horz" lIns="91440" tIns="45720" rIns="91440" bIns="45720" rtlCol="0" anchor="ctr">
            <a:normAutofit/>
          </a:bodyPr>
          <a:lstStyle/>
          <a:p>
            <a:pPr algn="l">
              <a:lnSpc>
                <a:spcPct val="90000"/>
              </a:lnSpc>
            </a:pPr>
            <a:r>
              <a:rPr lang="en-US" sz="3500" kern="1200">
                <a:solidFill>
                  <a:srgbClr val="FFFFFF"/>
                </a:solidFill>
                <a:latin typeface="+mj-lt"/>
                <a:ea typeface="+mj-ea"/>
                <a:cs typeface="+mj-cs"/>
              </a:rPr>
              <a:t>Sistēmas funkcionālās prasības</a:t>
            </a:r>
          </a:p>
        </p:txBody>
      </p:sp>
      <p:graphicFrame>
        <p:nvGraphicFramePr>
          <p:cNvPr id="21" name="TextBox 3">
            <a:extLst>
              <a:ext uri="{FF2B5EF4-FFF2-40B4-BE49-F238E27FC236}">
                <a16:creationId xmlns:a16="http://schemas.microsoft.com/office/drawing/2014/main" xmlns="" id="{0A80739F-317E-7BAE-B508-D6EC4FC27114}"/>
              </a:ext>
            </a:extLst>
          </p:cNvPr>
          <p:cNvGraphicFramePr/>
          <p:nvPr>
            <p:extLst>
              <p:ext uri="{D42A27DB-BD31-4B8C-83A1-F6EECF244321}">
                <p14:modId xmlns:p14="http://schemas.microsoft.com/office/powerpoint/2010/main" val="268166890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970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lv-LV" sz="3500">
                <a:solidFill>
                  <a:srgbClr val="FFFFFF"/>
                </a:solidFill>
              </a:rPr>
              <a:t>Sistēmas nefunkcionālās prasības</a:t>
            </a:r>
            <a:endParaRPr lang="ru-RU" sz="3500">
              <a:solidFill>
                <a:srgbClr val="FFFFFF"/>
              </a:solidFill>
            </a:endParaRPr>
          </a:p>
        </p:txBody>
      </p:sp>
      <p:graphicFrame>
        <p:nvGraphicFramePr>
          <p:cNvPr id="5" name="Content Placeholder 2">
            <a:extLst>
              <a:ext uri="{FF2B5EF4-FFF2-40B4-BE49-F238E27FC236}">
                <a16:creationId xmlns:a16="http://schemas.microsoft.com/office/drawing/2014/main" xmlns="" id="{D2756C62-448B-86F3-452E-D6B0A99DF655}"/>
              </a:ext>
            </a:extLst>
          </p:cNvPr>
          <p:cNvGraphicFramePr>
            <a:graphicFrameLocks noGrp="1"/>
          </p:cNvGraphicFramePr>
          <p:nvPr>
            <p:ph idx="1"/>
            <p:extLst>
              <p:ext uri="{D42A27DB-BD31-4B8C-83A1-F6EECF244321}">
                <p14:modId xmlns:p14="http://schemas.microsoft.com/office/powerpoint/2010/main" val="236400417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85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xmlns=""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xmlns=""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xmlns=""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0093" y="216865"/>
            <a:ext cx="5297791" cy="1159200"/>
          </a:xfrm>
        </p:spPr>
        <p:txBody>
          <a:bodyPr vert="horz" lIns="91440" tIns="45720" rIns="91440" bIns="45720" rtlCol="0" anchor="ctr">
            <a:normAutofit/>
          </a:bodyPr>
          <a:lstStyle/>
          <a:p>
            <a:pPr lvl="1" algn="l" rtl="0">
              <a:lnSpc>
                <a:spcPct val="90000"/>
              </a:lnSpc>
              <a:spcBef>
                <a:spcPct val="0"/>
              </a:spcBef>
            </a:pPr>
            <a:r>
              <a:rPr lang="en-US" sz="3500" kern="1200">
                <a:solidFill>
                  <a:srgbClr val="FFFFFF"/>
                </a:solidFill>
                <a:latin typeface="+mj-lt"/>
                <a:ea typeface="+mj-ea"/>
                <a:cs typeface="+mj-cs"/>
              </a:rPr>
              <a:t>Klases diagramma kopš izstrādes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4528" y="1966293"/>
            <a:ext cx="5494942" cy="445216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14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xmlns=""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986118" y="735106"/>
            <a:ext cx="7540322" cy="2928470"/>
          </a:xfrm>
        </p:spPr>
        <p:txBody>
          <a:bodyPr vert="horz" lIns="91440" tIns="45720" rIns="91440" bIns="45720" rtlCol="0" anchor="b">
            <a:normAutofit/>
          </a:bodyPr>
          <a:lstStyle/>
          <a:p>
            <a:pPr algn="l">
              <a:lnSpc>
                <a:spcPct val="90000"/>
              </a:lnSpc>
            </a:pPr>
            <a:r>
              <a:rPr lang="en-US" sz="4200" kern="1200" dirty="0" err="1">
                <a:solidFill>
                  <a:srgbClr val="FFFFFF"/>
                </a:solidFill>
                <a:latin typeface="+mj-lt"/>
                <a:ea typeface="+mj-ea"/>
                <a:cs typeface="+mj-cs"/>
              </a:rPr>
              <a:t>Galveno</a:t>
            </a:r>
            <a:r>
              <a:rPr lang="en-US" sz="4200" kern="1200" dirty="0">
                <a:solidFill>
                  <a:srgbClr val="FFFFFF"/>
                </a:solidFill>
                <a:latin typeface="+mj-lt"/>
                <a:ea typeface="+mj-ea"/>
                <a:cs typeface="+mj-cs"/>
              </a:rPr>
              <a:t> </a:t>
            </a:r>
            <a:r>
              <a:rPr lang="en-US" sz="4200" kern="1200" dirty="0" err="1">
                <a:solidFill>
                  <a:srgbClr val="FFFFFF"/>
                </a:solidFill>
                <a:latin typeface="+mj-lt"/>
                <a:ea typeface="+mj-ea"/>
                <a:cs typeface="+mj-cs"/>
              </a:rPr>
              <a:t>metožu</a:t>
            </a:r>
            <a:r>
              <a:rPr lang="en-US" sz="4200" kern="1200" dirty="0">
                <a:solidFill>
                  <a:srgbClr val="FFFFFF"/>
                </a:solidFill>
                <a:latin typeface="+mj-lt"/>
                <a:ea typeface="+mj-ea"/>
                <a:cs typeface="+mj-cs"/>
              </a:rPr>
              <a:t> </a:t>
            </a:r>
            <a:r>
              <a:rPr lang="en-US" sz="4200" kern="1200" dirty="0" err="1">
                <a:solidFill>
                  <a:srgbClr val="FFFFFF"/>
                </a:solidFill>
                <a:latin typeface="+mj-lt"/>
                <a:ea typeface="+mj-ea"/>
                <a:cs typeface="+mj-cs"/>
              </a:rPr>
              <a:t>algoritmu</a:t>
            </a:r>
            <a:r>
              <a:rPr lang="en-US" sz="4200" kern="1200" dirty="0">
                <a:solidFill>
                  <a:srgbClr val="FFFFFF"/>
                </a:solidFill>
                <a:latin typeface="+mj-lt"/>
                <a:ea typeface="+mj-ea"/>
                <a:cs typeface="+mj-cs"/>
              </a:rPr>
              <a:t> </a:t>
            </a:r>
            <a:r>
              <a:rPr lang="en-US" sz="4200" kern="1200" dirty="0" err="1">
                <a:solidFill>
                  <a:srgbClr val="FFFFFF"/>
                </a:solidFill>
                <a:latin typeface="+mj-lt"/>
                <a:ea typeface="+mj-ea"/>
                <a:cs typeface="+mj-cs"/>
              </a:rPr>
              <a:t>apraksts</a:t>
            </a:r>
          </a:p>
        </p:txBody>
      </p:sp>
      <p:sp>
        <p:nvSpPr>
          <p:cNvPr id="3" name="TextBox 2">
            <a:extLst>
              <a:ext uri="{FF2B5EF4-FFF2-40B4-BE49-F238E27FC236}">
                <a16:creationId xmlns:a16="http://schemas.microsoft.com/office/drawing/2014/main" xmlns="" id="{07A781A7-F66D-9FF0-435C-7110548CCA6A}"/>
              </a:ext>
            </a:extLst>
          </p:cNvPr>
          <p:cNvSpPr txBox="1"/>
          <p:nvPr/>
        </p:nvSpPr>
        <p:spPr>
          <a:xfrm>
            <a:off x="1000992" y="1808018"/>
            <a:ext cx="7585363" cy="46239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ru-RU"/>
          </a:p>
        </p:txBody>
      </p:sp>
      <p:sp>
        <p:nvSpPr>
          <p:cNvPr id="4" name="Rounded Rectangle 3"/>
          <p:cNvSpPr/>
          <p:nvPr/>
        </p:nvSpPr>
        <p:spPr>
          <a:xfrm>
            <a:off x="0" y="5342877"/>
            <a:ext cx="1000992" cy="381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smtClean="0"/>
              <a:t>sakums</a:t>
            </a:r>
            <a:endParaRPr lang="ru-RU" sz="1200" dirty="0"/>
          </a:p>
        </p:txBody>
      </p:sp>
      <p:sp>
        <p:nvSpPr>
          <p:cNvPr id="12" name="Parallelogram 11"/>
          <p:cNvSpPr/>
          <p:nvPr/>
        </p:nvSpPr>
        <p:spPr>
          <a:xfrm>
            <a:off x="1143000" y="5275555"/>
            <a:ext cx="1905000" cy="515645"/>
          </a:xfrm>
          <a:prstGeom prst="parallelogram">
            <a:avLst>
              <a:gd name="adj" fmla="val 5296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Lietotajvarda</a:t>
            </a:r>
            <a:r>
              <a:rPr lang="lv-LV" sz="1200" dirty="0" smtClean="0"/>
              <a:t> un paroles </a:t>
            </a:r>
            <a:r>
              <a:rPr lang="lv-LV" sz="1200" dirty="0" err="1" smtClean="0"/>
              <a:t>ievadišana</a:t>
            </a:r>
            <a:endParaRPr lang="ru-RU" sz="1200" dirty="0"/>
          </a:p>
        </p:txBody>
      </p:sp>
      <p:sp>
        <p:nvSpPr>
          <p:cNvPr id="13" name="Diamond 12"/>
          <p:cNvSpPr/>
          <p:nvPr/>
        </p:nvSpPr>
        <p:spPr>
          <a:xfrm>
            <a:off x="3085655" y="5265197"/>
            <a:ext cx="1905000" cy="515645"/>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smtClean="0"/>
              <a:t>Tukši lauki?</a:t>
            </a:r>
            <a:endParaRPr lang="ru-RU" sz="1200" dirty="0"/>
          </a:p>
        </p:txBody>
      </p:sp>
      <p:sp>
        <p:nvSpPr>
          <p:cNvPr id="14" name="Parallelogram 13"/>
          <p:cNvSpPr/>
          <p:nvPr/>
        </p:nvSpPr>
        <p:spPr>
          <a:xfrm>
            <a:off x="3085730" y="4495800"/>
            <a:ext cx="1905000" cy="515645"/>
          </a:xfrm>
          <a:prstGeom prst="parallelogram">
            <a:avLst>
              <a:gd name="adj" fmla="val 5296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Izvadit</a:t>
            </a:r>
            <a:r>
              <a:rPr lang="lv-LV" sz="1200" dirty="0" smtClean="0"/>
              <a:t> </a:t>
            </a:r>
            <a:r>
              <a:rPr lang="lv-LV" sz="1200" dirty="0" err="1" smtClean="0"/>
              <a:t>kļudu</a:t>
            </a:r>
            <a:endParaRPr lang="ru-RU" sz="1200" dirty="0"/>
          </a:p>
        </p:txBody>
      </p:sp>
      <p:sp>
        <p:nvSpPr>
          <p:cNvPr id="15" name="Rectangle 14"/>
          <p:cNvSpPr/>
          <p:nvPr/>
        </p:nvSpPr>
        <p:spPr>
          <a:xfrm>
            <a:off x="3085730" y="6019800"/>
            <a:ext cx="1905000" cy="5156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Mekle</a:t>
            </a:r>
            <a:r>
              <a:rPr lang="lv-LV" sz="1200" dirty="0" smtClean="0"/>
              <a:t> </a:t>
            </a:r>
            <a:r>
              <a:rPr lang="lv-LV" sz="1200" dirty="0" err="1" smtClean="0"/>
              <a:t>databeze</a:t>
            </a:r>
            <a:r>
              <a:rPr lang="lv-LV" sz="1200" dirty="0" smtClean="0"/>
              <a:t> </a:t>
            </a:r>
            <a:r>
              <a:rPr lang="lv-LV" sz="1200" dirty="0" err="1" smtClean="0"/>
              <a:t>letotaju</a:t>
            </a:r>
            <a:endParaRPr lang="ru-RU" sz="1200" dirty="0"/>
          </a:p>
        </p:txBody>
      </p:sp>
      <p:sp>
        <p:nvSpPr>
          <p:cNvPr id="16" name="Diamond 15"/>
          <p:cNvSpPr/>
          <p:nvPr/>
        </p:nvSpPr>
        <p:spPr>
          <a:xfrm>
            <a:off x="5171832" y="5275555"/>
            <a:ext cx="1905000" cy="515645"/>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Lietotaja</a:t>
            </a:r>
            <a:r>
              <a:rPr lang="lv-LV" sz="1200" dirty="0" smtClean="0"/>
              <a:t> </a:t>
            </a:r>
            <a:r>
              <a:rPr lang="lv-LV" sz="1200" dirty="0" err="1" smtClean="0"/>
              <a:t>tiesibas</a:t>
            </a:r>
            <a:r>
              <a:rPr lang="lv-LV" sz="1200" dirty="0" smtClean="0"/>
              <a:t>?</a:t>
            </a:r>
            <a:endParaRPr lang="ru-RU" sz="1200" dirty="0"/>
          </a:p>
        </p:txBody>
      </p:sp>
      <p:sp>
        <p:nvSpPr>
          <p:cNvPr id="19" name="Rectangle 18"/>
          <p:cNvSpPr/>
          <p:nvPr/>
        </p:nvSpPr>
        <p:spPr>
          <a:xfrm>
            <a:off x="6314102" y="4495800"/>
            <a:ext cx="1828800" cy="2929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Atvert</a:t>
            </a:r>
            <a:r>
              <a:rPr lang="lv-LV" sz="1200" dirty="0" smtClean="0"/>
              <a:t> viesa </a:t>
            </a:r>
            <a:r>
              <a:rPr lang="lv-LV" sz="1200" dirty="0" err="1" smtClean="0"/>
              <a:t>majaslapu</a:t>
            </a:r>
            <a:endParaRPr lang="ru-RU" sz="1200" dirty="0"/>
          </a:p>
        </p:txBody>
      </p:sp>
      <p:sp>
        <p:nvSpPr>
          <p:cNvPr id="20" name="Rectangle 19"/>
          <p:cNvSpPr/>
          <p:nvPr/>
        </p:nvSpPr>
        <p:spPr>
          <a:xfrm>
            <a:off x="6314102" y="4881558"/>
            <a:ext cx="1828800" cy="2597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Atvert</a:t>
            </a:r>
            <a:r>
              <a:rPr lang="lv-LV" sz="1200" dirty="0" smtClean="0"/>
              <a:t> studenta </a:t>
            </a:r>
            <a:r>
              <a:rPr lang="lv-LV" sz="1200" dirty="0" err="1" smtClean="0"/>
              <a:t>majaslapu</a:t>
            </a:r>
            <a:endParaRPr lang="ru-RU" sz="1200" dirty="0"/>
          </a:p>
        </p:txBody>
      </p:sp>
      <p:sp>
        <p:nvSpPr>
          <p:cNvPr id="21" name="Rectangle 20"/>
          <p:cNvSpPr/>
          <p:nvPr/>
        </p:nvSpPr>
        <p:spPr>
          <a:xfrm>
            <a:off x="6330378" y="5889914"/>
            <a:ext cx="1828800" cy="2929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Atvert</a:t>
            </a:r>
            <a:r>
              <a:rPr lang="lv-LV" sz="1200" dirty="0" smtClean="0"/>
              <a:t> </a:t>
            </a:r>
            <a:r>
              <a:rPr lang="lv-LV" sz="1200" dirty="0" err="1"/>
              <a:t>s</a:t>
            </a:r>
            <a:r>
              <a:rPr lang="lv-LV" sz="1200" dirty="0" err="1" smtClean="0"/>
              <a:t>kolotaja</a:t>
            </a:r>
            <a:r>
              <a:rPr lang="lv-LV" sz="1200" dirty="0" smtClean="0"/>
              <a:t> </a:t>
            </a:r>
            <a:r>
              <a:rPr lang="lv-LV" sz="1200" dirty="0" err="1" smtClean="0"/>
              <a:t>majaslapu</a:t>
            </a:r>
            <a:endParaRPr lang="ru-RU" sz="1200" dirty="0"/>
          </a:p>
        </p:txBody>
      </p:sp>
      <p:sp>
        <p:nvSpPr>
          <p:cNvPr id="22" name="Rectangle 21"/>
          <p:cNvSpPr/>
          <p:nvPr/>
        </p:nvSpPr>
        <p:spPr>
          <a:xfrm>
            <a:off x="6330378" y="6275672"/>
            <a:ext cx="1828800" cy="2597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err="1" smtClean="0"/>
              <a:t>Atvert</a:t>
            </a:r>
            <a:r>
              <a:rPr lang="lv-LV" sz="1200" dirty="0" smtClean="0"/>
              <a:t> </a:t>
            </a:r>
            <a:r>
              <a:rPr lang="lv-LV" sz="1200" dirty="0" err="1" smtClean="0"/>
              <a:t>admina</a:t>
            </a:r>
            <a:r>
              <a:rPr lang="lv-LV" sz="1200" dirty="0" smtClean="0"/>
              <a:t> </a:t>
            </a:r>
            <a:r>
              <a:rPr lang="lv-LV" sz="1200" dirty="0" err="1" smtClean="0"/>
              <a:t>majaslapu</a:t>
            </a:r>
            <a:endParaRPr lang="ru-RU" sz="1200" dirty="0"/>
          </a:p>
        </p:txBody>
      </p:sp>
      <p:sp>
        <p:nvSpPr>
          <p:cNvPr id="23" name="Rounded Rectangle 22"/>
          <p:cNvSpPr/>
          <p:nvPr/>
        </p:nvSpPr>
        <p:spPr>
          <a:xfrm>
            <a:off x="7924800" y="5345466"/>
            <a:ext cx="1000992" cy="381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lv-LV" sz="1200" dirty="0" smtClean="0"/>
              <a:t>beigas</a:t>
            </a:r>
            <a:endParaRPr lang="ru-RU" sz="1200" dirty="0"/>
          </a:p>
        </p:txBody>
      </p:sp>
      <p:cxnSp>
        <p:nvCxnSpPr>
          <p:cNvPr id="10" name="Straight Arrow Connector 9"/>
          <p:cNvCxnSpPr>
            <a:stCxn id="4" idx="3"/>
            <a:endCxn id="12" idx="5"/>
          </p:cNvCxnSpPr>
          <p:nvPr/>
        </p:nvCxnSpPr>
        <p:spPr>
          <a:xfrm>
            <a:off x="1000992" y="5533377"/>
            <a:ext cx="27855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3" idx="1"/>
          </p:cNvCxnSpPr>
          <p:nvPr/>
        </p:nvCxnSpPr>
        <p:spPr>
          <a:xfrm flipV="1">
            <a:off x="2911455" y="5523020"/>
            <a:ext cx="174200" cy="10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0"/>
            <a:endCxn id="14" idx="4"/>
          </p:cNvCxnSpPr>
          <p:nvPr/>
        </p:nvCxnSpPr>
        <p:spPr>
          <a:xfrm flipV="1">
            <a:off x="4038155" y="5011445"/>
            <a:ext cx="75" cy="253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 idx="5"/>
            <a:endCxn id="12" idx="5"/>
          </p:cNvCxnSpPr>
          <p:nvPr/>
        </p:nvCxnSpPr>
        <p:spPr>
          <a:xfrm rot="10800000" flipV="1">
            <a:off x="1279545" y="4753622"/>
            <a:ext cx="1942730" cy="779755"/>
          </a:xfrm>
          <a:prstGeom prst="bentConnector3">
            <a:avLst>
              <a:gd name="adj1" fmla="val 1064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3" idx="2"/>
            <a:endCxn id="15" idx="0"/>
          </p:cNvCxnSpPr>
          <p:nvPr/>
        </p:nvCxnSpPr>
        <p:spPr>
          <a:xfrm rot="16200000" flipH="1">
            <a:off x="3918713" y="5900283"/>
            <a:ext cx="238958" cy="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5" idx="3"/>
            <a:endCxn id="16" idx="1"/>
          </p:cNvCxnSpPr>
          <p:nvPr/>
        </p:nvCxnSpPr>
        <p:spPr>
          <a:xfrm flipV="1">
            <a:off x="4990730" y="5533378"/>
            <a:ext cx="181102" cy="7442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6" idx="2"/>
            <a:endCxn id="21" idx="1"/>
          </p:cNvCxnSpPr>
          <p:nvPr/>
        </p:nvCxnSpPr>
        <p:spPr>
          <a:xfrm rot="16200000" flipH="1">
            <a:off x="6104757" y="5810775"/>
            <a:ext cx="245196" cy="2060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6" idx="2"/>
            <a:endCxn id="22" idx="1"/>
          </p:cNvCxnSpPr>
          <p:nvPr/>
        </p:nvCxnSpPr>
        <p:spPr>
          <a:xfrm rot="16200000" flipH="1">
            <a:off x="5920176" y="5995356"/>
            <a:ext cx="614359" cy="2060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6" idx="0"/>
            <a:endCxn id="20" idx="1"/>
          </p:cNvCxnSpPr>
          <p:nvPr/>
        </p:nvCxnSpPr>
        <p:spPr>
          <a:xfrm rot="5400000" flipH="1" flipV="1">
            <a:off x="6087162" y="5048615"/>
            <a:ext cx="264110" cy="189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6" idx="0"/>
            <a:endCxn id="19" idx="1"/>
          </p:cNvCxnSpPr>
          <p:nvPr/>
        </p:nvCxnSpPr>
        <p:spPr>
          <a:xfrm rot="5400000" flipH="1" flipV="1">
            <a:off x="5902581" y="4864034"/>
            <a:ext cx="633273" cy="189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9" idx="3"/>
            <a:endCxn id="23" idx="0"/>
          </p:cNvCxnSpPr>
          <p:nvPr/>
        </p:nvCxnSpPr>
        <p:spPr>
          <a:xfrm>
            <a:off x="8142902" y="4642282"/>
            <a:ext cx="282394" cy="7031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0" idx="3"/>
            <a:endCxn id="23" idx="0"/>
          </p:cNvCxnSpPr>
          <p:nvPr/>
        </p:nvCxnSpPr>
        <p:spPr>
          <a:xfrm>
            <a:off x="8142902" y="5011445"/>
            <a:ext cx="282394" cy="3340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1" idx="3"/>
            <a:endCxn id="23" idx="2"/>
          </p:cNvCxnSpPr>
          <p:nvPr/>
        </p:nvCxnSpPr>
        <p:spPr>
          <a:xfrm flipV="1">
            <a:off x="8159178" y="5726466"/>
            <a:ext cx="266118" cy="3099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22" idx="3"/>
            <a:endCxn id="23" idx="2"/>
          </p:cNvCxnSpPr>
          <p:nvPr/>
        </p:nvCxnSpPr>
        <p:spPr>
          <a:xfrm flipV="1">
            <a:off x="8159178" y="5726466"/>
            <a:ext cx="266118" cy="6790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395036" y="5011445"/>
            <a:ext cx="762000" cy="369332"/>
          </a:xfrm>
          <a:prstGeom prst="rect">
            <a:avLst/>
          </a:prstGeom>
          <a:noFill/>
        </p:spPr>
        <p:txBody>
          <a:bodyPr wrap="square" rtlCol="0">
            <a:spAutoFit/>
          </a:bodyPr>
          <a:lstStyle/>
          <a:p>
            <a:r>
              <a:rPr lang="lv-LV" dirty="0" smtClean="0"/>
              <a:t>Ja</a:t>
            </a:r>
            <a:endParaRPr lang="ru-RU" dirty="0"/>
          </a:p>
        </p:txBody>
      </p:sp>
      <p:sp>
        <p:nvSpPr>
          <p:cNvPr id="57" name="TextBox 56"/>
          <p:cNvSpPr txBox="1"/>
          <p:nvPr/>
        </p:nvSpPr>
        <p:spPr>
          <a:xfrm>
            <a:off x="4395036" y="5606534"/>
            <a:ext cx="762000" cy="369332"/>
          </a:xfrm>
          <a:prstGeom prst="rect">
            <a:avLst/>
          </a:prstGeom>
          <a:noFill/>
        </p:spPr>
        <p:txBody>
          <a:bodyPr wrap="square" rtlCol="0">
            <a:spAutoFit/>
          </a:bodyPr>
          <a:lstStyle/>
          <a:p>
            <a:r>
              <a:rPr lang="lv-LV" dirty="0" smtClean="0"/>
              <a:t>Ne</a:t>
            </a:r>
            <a:endParaRPr lang="ru-RU" dirty="0"/>
          </a:p>
        </p:txBody>
      </p:sp>
      <p:sp>
        <p:nvSpPr>
          <p:cNvPr id="58" name="TextBox 57"/>
          <p:cNvSpPr txBox="1"/>
          <p:nvPr/>
        </p:nvSpPr>
        <p:spPr>
          <a:xfrm>
            <a:off x="5344056" y="4483880"/>
            <a:ext cx="762000" cy="369332"/>
          </a:xfrm>
          <a:prstGeom prst="rect">
            <a:avLst/>
          </a:prstGeom>
          <a:noFill/>
        </p:spPr>
        <p:txBody>
          <a:bodyPr wrap="square" rtlCol="0">
            <a:spAutoFit/>
          </a:bodyPr>
          <a:lstStyle/>
          <a:p>
            <a:r>
              <a:rPr lang="lv-LV" dirty="0" err="1" smtClean="0"/>
              <a:t>guest</a:t>
            </a:r>
            <a:endParaRPr lang="ru-RU" dirty="0"/>
          </a:p>
        </p:txBody>
      </p:sp>
      <p:sp>
        <p:nvSpPr>
          <p:cNvPr id="59" name="TextBox 58"/>
          <p:cNvSpPr txBox="1"/>
          <p:nvPr/>
        </p:nvSpPr>
        <p:spPr>
          <a:xfrm>
            <a:off x="5171832" y="4841661"/>
            <a:ext cx="996242" cy="369332"/>
          </a:xfrm>
          <a:prstGeom prst="rect">
            <a:avLst/>
          </a:prstGeom>
          <a:noFill/>
        </p:spPr>
        <p:txBody>
          <a:bodyPr wrap="square" rtlCol="0">
            <a:spAutoFit/>
          </a:bodyPr>
          <a:lstStyle/>
          <a:p>
            <a:r>
              <a:rPr lang="lv-LV" dirty="0" smtClean="0"/>
              <a:t>student</a:t>
            </a:r>
            <a:endParaRPr lang="ru-RU" dirty="0"/>
          </a:p>
        </p:txBody>
      </p:sp>
      <p:sp>
        <p:nvSpPr>
          <p:cNvPr id="60" name="TextBox 59"/>
          <p:cNvSpPr txBox="1"/>
          <p:nvPr/>
        </p:nvSpPr>
        <p:spPr>
          <a:xfrm>
            <a:off x="5255608" y="5813545"/>
            <a:ext cx="996242" cy="369332"/>
          </a:xfrm>
          <a:prstGeom prst="rect">
            <a:avLst/>
          </a:prstGeom>
          <a:noFill/>
        </p:spPr>
        <p:txBody>
          <a:bodyPr wrap="square" rtlCol="0">
            <a:spAutoFit/>
          </a:bodyPr>
          <a:lstStyle/>
          <a:p>
            <a:r>
              <a:rPr lang="lv-LV" dirty="0" err="1" smtClean="0"/>
              <a:t>teacher</a:t>
            </a:r>
            <a:endParaRPr lang="ru-RU" dirty="0"/>
          </a:p>
        </p:txBody>
      </p:sp>
      <p:sp>
        <p:nvSpPr>
          <p:cNvPr id="61" name="TextBox 60"/>
          <p:cNvSpPr txBox="1"/>
          <p:nvPr/>
        </p:nvSpPr>
        <p:spPr>
          <a:xfrm>
            <a:off x="5354110" y="6166113"/>
            <a:ext cx="996242" cy="369332"/>
          </a:xfrm>
          <a:prstGeom prst="rect">
            <a:avLst/>
          </a:prstGeom>
          <a:noFill/>
        </p:spPr>
        <p:txBody>
          <a:bodyPr wrap="square" rtlCol="0">
            <a:spAutoFit/>
          </a:bodyPr>
          <a:lstStyle/>
          <a:p>
            <a:r>
              <a:rPr lang="lv-LV" dirty="0" err="1" smtClean="0"/>
              <a:t>admin</a:t>
            </a:r>
            <a:endParaRPr lang="ru-RU" dirty="0"/>
          </a:p>
        </p:txBody>
      </p:sp>
    </p:spTree>
    <p:extLst>
      <p:ext uri="{BB962C8B-B14F-4D97-AF65-F5344CB8AC3E}">
        <p14:creationId xmlns:p14="http://schemas.microsoft.com/office/powerpoint/2010/main" val="398385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lvl="1" rtl="0">
              <a:spcBef>
                <a:spcPct val="0"/>
              </a:spcBef>
            </a:pPr>
            <a:r>
              <a:rPr lang="lv-LV" sz="3500" kern="1200">
                <a:solidFill>
                  <a:srgbClr val="FFFFFF"/>
                </a:solidFill>
                <a:latin typeface="+mj-lt"/>
                <a:ea typeface="+mj-ea"/>
                <a:cs typeface="+mj-cs"/>
              </a:rPr>
              <a:t>Testēšanas metodikas</a:t>
            </a:r>
            <a:endParaRPr lang="ru-RU" sz="3500" kern="1200">
              <a:solidFill>
                <a:srgbClr val="FFFFFF"/>
              </a:solidFill>
              <a:latin typeface="+mj-lt"/>
              <a:ea typeface="+mj-ea"/>
              <a:cs typeface="+mj-cs"/>
            </a:endParaRPr>
          </a:p>
        </p:txBody>
      </p:sp>
      <p:graphicFrame>
        <p:nvGraphicFramePr>
          <p:cNvPr id="62" name="Content Placeholder 2">
            <a:extLst>
              <a:ext uri="{FF2B5EF4-FFF2-40B4-BE49-F238E27FC236}">
                <a16:creationId xmlns:a16="http://schemas.microsoft.com/office/drawing/2014/main" xmlns="" id="{62CD3B2C-4CF5-B1A0-25EF-84866EB7B7DA}"/>
              </a:ext>
            </a:extLst>
          </p:cNvPr>
          <p:cNvGraphicFramePr>
            <a:graphicFrameLocks noGrp="1"/>
          </p:cNvGraphicFramePr>
          <p:nvPr>
            <p:ph idx="1"/>
            <p:extLst>
              <p:ext uri="{D42A27DB-BD31-4B8C-83A1-F6EECF244321}">
                <p14:modId xmlns:p14="http://schemas.microsoft.com/office/powerpoint/2010/main" val="930522677"/>
              </p:ext>
            </p:extLst>
          </p:nvPr>
        </p:nvGraphicFramePr>
        <p:xfrm>
          <a:off x="471612" y="2272599"/>
          <a:ext cx="8195871" cy="231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37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lv-LV" sz="3500">
                <a:solidFill>
                  <a:srgbClr val="FFFFFF"/>
                </a:solidFill>
              </a:rPr>
              <a:t>Testēšanas apraksts</a:t>
            </a:r>
            <a:endParaRPr lang="ru-RU" sz="3500">
              <a:solidFill>
                <a:srgbClr val="FFFFFF"/>
              </a:solidFill>
            </a:endParaRPr>
          </a:p>
        </p:txBody>
      </p:sp>
    </p:spTree>
    <p:extLst>
      <p:ext uri="{BB962C8B-B14F-4D97-AF65-F5344CB8AC3E}">
        <p14:creationId xmlns:p14="http://schemas.microsoft.com/office/powerpoint/2010/main" val="35694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3081">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6" name="Rectangle 3085">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0" name="Freeform: Shape 3089">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lvl="1" algn="l" rtl="0">
              <a:lnSpc>
                <a:spcPct val="90000"/>
              </a:lnSpc>
              <a:spcBef>
                <a:spcPct val="0"/>
              </a:spcBef>
            </a:pPr>
            <a:r>
              <a:rPr lang="en-US" sz="2700" kern="1200">
                <a:solidFill>
                  <a:srgbClr val="FFFFFF"/>
                </a:solidFill>
                <a:latin typeface="+mj-lt"/>
                <a:ea typeface="+mj-ea"/>
                <a:cs typeface="+mj-cs"/>
              </a:rPr>
              <a:t>Lietotāja ekspluatācijas instrukcija</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6821" y="1647401"/>
            <a:ext cx="5419311" cy="35631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758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370</Words>
  <Application>Microsoft Office PowerPoint</Application>
  <PresentationFormat>On-screen Show (4:3)</PresentationFormat>
  <Paragraphs>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PROJEKTA DARBS TESTĒŠANAS SISTEMAS</vt:lpstr>
      <vt:lpstr>IEVADS</vt:lpstr>
      <vt:lpstr>Sistēmas funkcionālās prasības</vt:lpstr>
      <vt:lpstr>Sistēmas nefunkcionālās prasības</vt:lpstr>
      <vt:lpstr>Klases diagramma kopš izstrādes</vt:lpstr>
      <vt:lpstr>Galveno metožu algoritmu apraksts</vt:lpstr>
      <vt:lpstr>Testēšanas metodikas</vt:lpstr>
      <vt:lpstr>Testēšanas apraksts</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Lietotāja ekspluatācijas instrukcija</vt:lpstr>
      <vt:lpstr>Secinājumi</vt:lpstr>
      <vt:lpstr>Paldies par uzmanību!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PROJEKTA DARBS TESTĒŠANAS SISTEMAS</dc:title>
  <dc:creator>All Users</dc:creator>
  <cp:lastModifiedBy>All Users</cp:lastModifiedBy>
  <cp:revision>140</cp:revision>
  <dcterms:created xsi:type="dcterms:W3CDTF">2006-08-16T00:00:00Z</dcterms:created>
  <dcterms:modified xsi:type="dcterms:W3CDTF">2024-06-18T10:19:14Z</dcterms:modified>
</cp:coreProperties>
</file>