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7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D26B-B619-4CC8-8F46-A6CD113BB535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9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20327409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20413899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20416897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30193" y="0"/>
            <a:ext cx="12131614" cy="68580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513" y="992967"/>
            <a:ext cx="9144000" cy="2387600"/>
          </a:xfrm>
        </p:spPr>
        <p:txBody>
          <a:bodyPr/>
          <a:lstStyle/>
          <a:p>
            <a:r>
              <a:rPr lang="en-GB" dirty="0" smtClean="0"/>
              <a:t>Erastus </a:t>
            </a:r>
            <a:r>
              <a:rPr lang="en-GB" dirty="0" err="1" smtClean="0"/>
              <a:t>Adefisoye`s</a:t>
            </a:r>
            <a:r>
              <a:rPr lang="en-GB" dirty="0" smtClean="0"/>
              <a:t> Calculator(Scratch)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388223" y="3380567"/>
            <a:ext cx="7593831" cy="3001993"/>
          </a:xfrm>
        </p:spPr>
        <p:txBody>
          <a:bodyPr>
            <a:normAutofit/>
          </a:bodyPr>
          <a:lstStyle/>
          <a:p>
            <a:r>
              <a:rPr lang="en-GB" sz="3200" dirty="0" smtClean="0">
                <a:hlinkClick r:id="rId2"/>
              </a:rPr>
              <a:t>Hyperdodge21's Calculator on Scratch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96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109921" y="234462"/>
            <a:ext cx="11676184" cy="647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Elbow Connector 5"/>
          <p:cNvCxnSpPr/>
          <p:nvPr/>
        </p:nvCxnSpPr>
        <p:spPr>
          <a:xfrm>
            <a:off x="3223846" y="257908"/>
            <a:ext cx="3458308" cy="29542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15354" y="230188"/>
            <a:ext cx="0" cy="6475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1"/>
            <a:endCxn id="4" idx="3"/>
          </p:cNvCxnSpPr>
          <p:nvPr/>
        </p:nvCxnSpPr>
        <p:spPr>
          <a:xfrm>
            <a:off x="-109921" y="3470031"/>
            <a:ext cx="1167618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0" y="257908"/>
            <a:ext cx="70338" cy="64125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157047" y="199292"/>
            <a:ext cx="11722" cy="64711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492763" y="2567354"/>
            <a:ext cx="1711567" cy="17350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1179383" y="3024098"/>
            <a:ext cx="773760" cy="162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6"/>
          </p:cNvCxnSpPr>
          <p:nvPr/>
        </p:nvCxnSpPr>
        <p:spPr>
          <a:xfrm flipV="1">
            <a:off x="11204330" y="3222259"/>
            <a:ext cx="819148" cy="21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980988" y="3036277"/>
            <a:ext cx="68869" cy="20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84384" y="2379784"/>
            <a:ext cx="1488831" cy="16646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>
            <a:stCxn id="38" idx="2"/>
          </p:cNvCxnSpPr>
          <p:nvPr/>
        </p:nvCxnSpPr>
        <p:spPr>
          <a:xfrm flipH="1">
            <a:off x="398585" y="3212123"/>
            <a:ext cx="685799" cy="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07742" y="3245705"/>
            <a:ext cx="26011" cy="21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3753" y="3434861"/>
            <a:ext cx="6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648810" y="1353221"/>
            <a:ext cx="3956539" cy="35755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4636477" y="1690688"/>
            <a:ext cx="422032" cy="6216406"/>
          </a:xfrm>
          <a:prstGeom prst="arc">
            <a:avLst>
              <a:gd name="adj1" fmla="val 16176625"/>
              <a:gd name="adj2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893780" y="492369"/>
            <a:ext cx="523139" cy="29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 flipH="1">
            <a:off x="6098935" y="1353221"/>
            <a:ext cx="611064" cy="7286488"/>
          </a:xfrm>
          <a:prstGeom prst="arc">
            <a:avLst>
              <a:gd name="adj1" fmla="val 16262773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62"/>
          <p:cNvSpPr/>
          <p:nvPr/>
        </p:nvSpPr>
        <p:spPr>
          <a:xfrm>
            <a:off x="4790331" y="1416050"/>
            <a:ext cx="211016" cy="633632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4297204" y="2663936"/>
            <a:ext cx="2861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hlinkClick r:id="rId2"/>
              </a:rPr>
              <a:t>Ping Pong on </a:t>
            </a:r>
            <a:r>
              <a:rPr lang="en-GB" sz="2800" dirty="0" smtClean="0">
                <a:hlinkClick r:id="rId2"/>
              </a:rPr>
              <a:t>Scratch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7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441" y="365125"/>
            <a:ext cx="484744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440356" cy="7044267"/>
          </a:xfrm>
          <a:solidFill>
            <a:srgbClr val="FF0000"/>
          </a:solidFill>
        </p:spPr>
        <p:txBody>
          <a:bodyPr/>
          <a:lstStyle/>
          <a:p>
            <a:pPr marL="3657600" lvl="8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/>
              <a:t>?????????????????????????????????????????????????????????????????????????????????????????????????????????</a:t>
            </a:r>
            <a:endParaRPr lang="en-GB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3702756" y="1546579"/>
            <a:ext cx="4109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hlinkClick r:id="rId2"/>
              </a:rPr>
              <a:t>Hyperdogde21's Guessing Game on Scratch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4110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Erastus Adefisoye`s Calculator(Scratch)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Erastus Adefisoye`s Calculator(Scratch)</dc:title>
  <dc:creator>Microsoft account</dc:creator>
  <cp:lastModifiedBy>Microsoft account</cp:lastModifiedBy>
  <cp:revision>10</cp:revision>
  <dcterms:created xsi:type="dcterms:W3CDTF">2025-08-01T14:19:51Z</dcterms:created>
  <dcterms:modified xsi:type="dcterms:W3CDTF">2025-08-05T15:45:35Z</dcterms:modified>
</cp:coreProperties>
</file>