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9" d="100"/>
          <a:sy n="89" d="100"/>
        </p:scale>
        <p:origin x="46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771845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42070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05314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45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92745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18138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32435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22320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28449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0720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20583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8D26B-B619-4CC8-8F46-A6CD113BB535}" type="datetimeFigureOut">
              <a:rPr lang="en-GB" smtClean="0"/>
              <a:t>01/08/2025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214CE2-B559-4511-BDD0-569D5BB2B0F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64993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scratch.mit.edu/projects/1203274093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endParaRPr lang="en-GB" dirty="0"/>
          </a:p>
        </p:txBody>
      </p:sp>
      <p:sp>
        <p:nvSpPr>
          <p:cNvPr id="4" name="5-Point Star 3"/>
          <p:cNvSpPr/>
          <p:nvPr/>
        </p:nvSpPr>
        <p:spPr>
          <a:xfrm>
            <a:off x="30193" y="0"/>
            <a:ext cx="12131614" cy="6858000"/>
          </a:xfrm>
          <a:prstGeom prst="star5">
            <a:avLst/>
          </a:prstGeom>
          <a:solidFill>
            <a:srgbClr val="FF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4513" y="992967"/>
            <a:ext cx="9144000" cy="2387600"/>
          </a:xfrm>
        </p:spPr>
        <p:txBody>
          <a:bodyPr/>
          <a:lstStyle/>
          <a:p>
            <a:r>
              <a:rPr lang="en-GB" dirty="0" smtClean="0"/>
              <a:t>Erastus </a:t>
            </a:r>
            <a:r>
              <a:rPr lang="en-GB" dirty="0" err="1" smtClean="0"/>
              <a:t>Adefisoye`s</a:t>
            </a:r>
            <a:r>
              <a:rPr lang="en-GB" dirty="0" smtClean="0"/>
              <a:t> Calculator(Scratch)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 flipH="1">
            <a:off x="2388223" y="3380567"/>
            <a:ext cx="7593831" cy="3001993"/>
          </a:xfrm>
        </p:spPr>
        <p:txBody>
          <a:bodyPr>
            <a:normAutofit/>
          </a:bodyPr>
          <a:lstStyle/>
          <a:p>
            <a:r>
              <a:rPr lang="en-GB" sz="3200" dirty="0" smtClean="0">
                <a:hlinkClick r:id="rId2"/>
              </a:rPr>
              <a:t>Hyperdodge21's Calculator on Scratch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709653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2" grpId="0"/>
      <p:bldP spid="3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8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Erastus Adefisoye`s Calculator(Scratch)</vt:lpstr>
    </vt:vector>
  </TitlesOfParts>
  <Company>HP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Erastus Adefisoye`s Calculator(Scratch)</dc:title>
  <dc:creator>Microsoft account</dc:creator>
  <cp:lastModifiedBy>Microsoft account</cp:lastModifiedBy>
  <cp:revision>7</cp:revision>
  <dcterms:created xsi:type="dcterms:W3CDTF">2025-08-01T14:19:51Z</dcterms:created>
  <dcterms:modified xsi:type="dcterms:W3CDTF">2025-08-01T15:24:00Z</dcterms:modified>
</cp:coreProperties>
</file>