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9" autoAdjust="0"/>
    <p:restoredTop sz="86383" autoAdjust="0"/>
  </p:normalViewPr>
  <p:slideViewPr>
    <p:cSldViewPr>
      <p:cViewPr varScale="1">
        <p:scale>
          <a:sx n="80" d="100"/>
          <a:sy n="80" d="100"/>
        </p:scale>
        <p:origin x="-4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5F3E-D069-4027-B6B5-E0AD32187EEF}" type="datetimeFigureOut">
              <a:rPr lang="fr-FR" smtClean="0"/>
              <a:t>26/04/2011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5AEFC63-E7F6-47A9-949A-4CAAF68D523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5F3E-D069-4027-B6B5-E0AD32187EEF}" type="datetimeFigureOut">
              <a:rPr lang="fr-FR" smtClean="0"/>
              <a:t>26/04/2011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FC63-E7F6-47A9-949A-4CAAF68D52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5F3E-D069-4027-B6B5-E0AD32187EEF}" type="datetimeFigureOut">
              <a:rPr lang="fr-FR" smtClean="0"/>
              <a:t>26/04/2011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FC63-E7F6-47A9-949A-4CAAF68D52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5F3E-D069-4027-B6B5-E0AD32187EEF}" type="datetimeFigureOut">
              <a:rPr lang="fr-FR" smtClean="0"/>
              <a:t>26/04/2011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FC63-E7F6-47A9-949A-4CAAF68D52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5F3E-D069-4027-B6B5-E0AD32187EEF}" type="datetimeFigureOut">
              <a:rPr lang="fr-FR" smtClean="0"/>
              <a:t>26/04/2011</a:t>
            </a:fld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FC63-E7F6-47A9-949A-4CAAF68D5238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5F3E-D069-4027-B6B5-E0AD32187EEF}" type="datetimeFigureOut">
              <a:rPr lang="fr-FR" smtClean="0"/>
              <a:t>26/04/2011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FC63-E7F6-47A9-949A-4CAAF68D52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5F3E-D069-4027-B6B5-E0AD32187EEF}" type="datetimeFigureOut">
              <a:rPr lang="fr-FR" smtClean="0"/>
              <a:t>26/04/2011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FC63-E7F6-47A9-949A-4CAAF68D52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5F3E-D069-4027-B6B5-E0AD32187EEF}" type="datetimeFigureOut">
              <a:rPr lang="fr-FR" smtClean="0"/>
              <a:t>26/04/2011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FC63-E7F6-47A9-949A-4CAAF68D52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5F3E-D069-4027-B6B5-E0AD32187EEF}" type="datetimeFigureOut">
              <a:rPr lang="fr-FR" smtClean="0"/>
              <a:t>26/04/2011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FC63-E7F6-47A9-949A-4CAAF68D52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5F3E-D069-4027-B6B5-E0AD32187EEF}" type="datetimeFigureOut">
              <a:rPr lang="fr-FR" smtClean="0"/>
              <a:t>26/04/2011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FC63-E7F6-47A9-949A-4CAAF68D5238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5F3E-D069-4027-B6B5-E0AD32187EEF}" type="datetimeFigureOut">
              <a:rPr lang="fr-FR" smtClean="0"/>
              <a:t>26/04/2011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FC63-E7F6-47A9-949A-4CAAF68D523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6025F3E-D069-4027-B6B5-E0AD32187EEF}" type="datetimeFigureOut">
              <a:rPr lang="fr-FR" smtClean="0"/>
              <a:t>26/04/2011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5AEFC63-E7F6-47A9-949A-4CAAF68D523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LEPOT Florian</a:t>
            </a:r>
          </a:p>
          <a:p>
            <a:r>
              <a:rPr lang="fr-FR" dirty="0" smtClean="0"/>
              <a:t>BELLONI Vincent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 bang sonique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944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Rappels</a:t>
            </a:r>
            <a:r>
              <a:rPr lang="fr-FR" baseline="0" dirty="0" smtClean="0"/>
              <a:t> sur le son</a:t>
            </a:r>
          </a:p>
          <a:p>
            <a:r>
              <a:rPr lang="fr-FR" baseline="0" dirty="0" smtClean="0"/>
              <a:t>Le mur du son</a:t>
            </a:r>
          </a:p>
          <a:p>
            <a:r>
              <a:rPr lang="fr-FR" baseline="0" dirty="0" smtClean="0"/>
              <a:t>Le Mach</a:t>
            </a:r>
          </a:p>
          <a:p>
            <a:r>
              <a:rPr lang="fr-FR" baseline="0" dirty="0" smtClean="0"/>
              <a:t>Le bang sonique</a:t>
            </a:r>
          </a:p>
          <a:p>
            <a:r>
              <a:rPr lang="fr-FR" baseline="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9191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Rappels sur le 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Onde produite par la vibration mécanique d'un support</a:t>
            </a:r>
          </a:p>
          <a:p>
            <a:endParaRPr lang="fr-FR" dirty="0" smtClean="0"/>
          </a:p>
          <a:p>
            <a:r>
              <a:rPr lang="fr-FR" dirty="0" smtClean="0"/>
              <a:t>Perturbation </a:t>
            </a:r>
            <a:r>
              <a:rPr lang="fr-FR" dirty="0"/>
              <a:t>de molécules d'air qui </a:t>
            </a:r>
            <a:r>
              <a:rPr lang="fr-FR" dirty="0" smtClean="0"/>
              <a:t>s'entrechoquent</a:t>
            </a:r>
          </a:p>
          <a:p>
            <a:endParaRPr lang="fr-FR" dirty="0" smtClean="0"/>
          </a:p>
          <a:p>
            <a:r>
              <a:rPr lang="fr-FR" dirty="0" smtClean="0"/>
              <a:t>Onde longitudinale</a:t>
            </a:r>
          </a:p>
          <a:p>
            <a:endParaRPr lang="fr-FR" dirty="0"/>
          </a:p>
          <a:p>
            <a:r>
              <a:rPr lang="fr-FR" dirty="0" smtClean="0"/>
              <a:t>Audible quand 20Hz &lt; f &lt; 20kHz</a:t>
            </a:r>
          </a:p>
          <a:p>
            <a:endParaRPr lang="fr-FR" dirty="0"/>
          </a:p>
          <a:p>
            <a:r>
              <a:rPr lang="fr-FR" dirty="0" smtClean="0"/>
              <a:t>En dessous, infrasons, au dessus, ultrasons</a:t>
            </a:r>
          </a:p>
        </p:txBody>
      </p:sp>
    </p:spTree>
    <p:extLst>
      <p:ext uri="{BB962C8B-B14F-4D97-AF65-F5344CB8AC3E}">
        <p14:creationId xmlns:p14="http://schemas.microsoft.com/office/powerpoint/2010/main" val="112894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mur du 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Phénomène physique aérodynamique </a:t>
            </a:r>
          </a:p>
          <a:p>
            <a:endParaRPr lang="fr-FR" sz="2400" kern="1200" dirty="0" smtClean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dirty="0" smtClean="0"/>
              <a:t>Vitesse au moins égale à celle de la vitesse du son (</a:t>
            </a:r>
            <a:r>
              <a:rPr lang="fr-FR" dirty="0"/>
              <a:t>1 224 </a:t>
            </a:r>
            <a:r>
              <a:rPr lang="fr-FR" dirty="0" smtClean="0"/>
              <a:t>km/h)</a:t>
            </a:r>
          </a:p>
          <a:p>
            <a:endParaRPr lang="fr-FR" dirty="0"/>
          </a:p>
          <a:p>
            <a:r>
              <a:rPr lang="fr-FR" dirty="0" smtClean="0"/>
              <a:t>Provoque une onde </a:t>
            </a:r>
            <a:r>
              <a:rPr lang="fr-FR" dirty="0"/>
              <a:t>de choc sous forme de « bang » </a:t>
            </a:r>
            <a:r>
              <a:rPr lang="fr-FR" dirty="0" smtClean="0"/>
              <a:t>sonique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Barrière </a:t>
            </a:r>
            <a:r>
              <a:rPr lang="fr-FR" dirty="0"/>
              <a:t>d'air fortement compressé </a:t>
            </a:r>
            <a:r>
              <a:rPr lang="fr-FR"/>
              <a:t>:</a:t>
            </a:r>
            <a:r>
              <a:rPr lang="fr-FR" smtClean="0"/>
              <a:t> « Mur </a:t>
            </a:r>
            <a:r>
              <a:rPr lang="fr-FR"/>
              <a:t>du </a:t>
            </a:r>
            <a:r>
              <a:rPr lang="fr-FR" smtClean="0"/>
              <a:t>son »</a:t>
            </a:r>
            <a:r>
              <a:rPr lang="fr-FR" dirty="0" smtClean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8737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mur du 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91698" y="1752600"/>
            <a:ext cx="6495102" cy="4373563"/>
          </a:xfrm>
        </p:spPr>
        <p:txBody>
          <a:bodyPr/>
          <a:lstStyle/>
          <a:p>
            <a:r>
              <a:rPr lang="fr-FR" dirty="0" smtClean="0"/>
              <a:t>L’avion est immobile, moteurs en marche : Onde </a:t>
            </a:r>
            <a:r>
              <a:rPr lang="fr-FR" dirty="0"/>
              <a:t>de pression qui se propage </a:t>
            </a:r>
            <a:r>
              <a:rPr lang="fr-FR" dirty="0" smtClean="0"/>
              <a:t>en </a:t>
            </a:r>
            <a:r>
              <a:rPr lang="fr-FR" dirty="0"/>
              <a:t>cercles </a:t>
            </a:r>
            <a:r>
              <a:rPr lang="fr-FR" dirty="0" smtClean="0"/>
              <a:t>concentriques</a:t>
            </a:r>
          </a:p>
          <a:p>
            <a:endParaRPr lang="fr-FR" dirty="0"/>
          </a:p>
          <a:p>
            <a:r>
              <a:rPr lang="fr-FR" dirty="0" smtClean="0"/>
              <a:t>L’avion est en mouvement : La propagation n’est plus concentrique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A Mach 1 : Les ondes sont tangentes</a:t>
            </a:r>
          </a:p>
        </p:txBody>
      </p:sp>
      <p:pic>
        <p:nvPicPr>
          <p:cNvPr id="4" name="Image 3" descr="C:\Users\Florian\Desktop\Sans titre-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9"/>
            <a:ext cx="1606597" cy="166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98044"/>
            <a:ext cx="1596141" cy="1660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3" y="5079900"/>
            <a:ext cx="1616776" cy="1597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954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mach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lang="fr-FR" sz="24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Ma = v(objet)/v(son)</a:t>
            </a:r>
          </a:p>
          <a:p>
            <a:pPr rtl="0" eaLnBrk="1" latinLnBrk="0" hangingPunct="1"/>
            <a:endParaRPr lang="fr-FR" sz="2400" dirty="0" smtClean="0">
              <a:effectLst/>
            </a:endParaRPr>
          </a:p>
          <a:p>
            <a:pPr rtl="0" eaLnBrk="1" latinLnBrk="0" hangingPunct="1"/>
            <a:r>
              <a:rPr lang="fr-FR" sz="24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Mach2 = 2*v(son)</a:t>
            </a:r>
          </a:p>
          <a:p>
            <a:pPr rtl="0" eaLnBrk="1" latinLnBrk="0" hangingPunct="1"/>
            <a:endParaRPr lang="fr-FR" dirty="0" smtClean="0">
              <a:effectLst/>
            </a:endParaRPr>
          </a:p>
          <a:p>
            <a:pPr rtl="0" eaLnBrk="1" latinLnBrk="0" hangingPunct="1"/>
            <a:r>
              <a:rPr lang="fr-FR" sz="24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Écoulements </a:t>
            </a:r>
          </a:p>
          <a:p>
            <a:pPr lvl="1"/>
            <a:r>
              <a:rPr lang="fr-FR" sz="20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Subsonique (Ma&lt;0.94)</a:t>
            </a:r>
          </a:p>
          <a:p>
            <a:pPr lvl="1"/>
            <a:r>
              <a:rPr lang="fr-FR" sz="20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transsonique(0.94&lt;Ma&lt;1.2)</a:t>
            </a:r>
          </a:p>
          <a:p>
            <a:pPr lvl="1"/>
            <a:r>
              <a:rPr lang="fr-FR" sz="20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supersonique (1.2&lt;Ma&lt;5)</a:t>
            </a:r>
          </a:p>
          <a:p>
            <a:pPr lvl="1"/>
            <a:r>
              <a:rPr lang="fr-FR" sz="20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hypersonique (5&lt;Ma)</a:t>
            </a:r>
            <a:endParaRPr lang="fr-FR" dirty="0" smtClean="0">
              <a:effectLst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740926"/>
            <a:ext cx="23812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400768"/>
            <a:ext cx="23812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085184"/>
            <a:ext cx="23812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14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bang sonique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 = 340m.s-1</a:t>
            </a:r>
          </a:p>
          <a:p>
            <a:endParaRPr lang="fr-FR" dirty="0"/>
          </a:p>
          <a:p>
            <a:r>
              <a:rPr lang="fr-FR" dirty="0" smtClean="0"/>
              <a:t>Quand v &gt;= c : bang supersonique, sorte d’explosion</a:t>
            </a:r>
          </a:p>
          <a:p>
            <a:endParaRPr lang="fr-FR" dirty="0"/>
          </a:p>
          <a:p>
            <a:r>
              <a:rPr lang="fr-FR" dirty="0" smtClean="0"/>
              <a:t>Bang audible tant que v &gt; c, pas seulement lorsque v = c</a:t>
            </a:r>
          </a:p>
          <a:p>
            <a:endParaRPr lang="fr-FR" dirty="0"/>
          </a:p>
          <a:p>
            <a:r>
              <a:rPr lang="fr-FR" dirty="0" smtClean="0"/>
              <a:t>Choc </a:t>
            </a:r>
            <a:r>
              <a:rPr lang="fr-FR" dirty="0"/>
              <a:t>d'air comprimé sur nos tympan qui produit la </a:t>
            </a:r>
            <a:r>
              <a:rPr lang="fr-FR" dirty="0" smtClean="0"/>
              <a:t>détonation</a:t>
            </a:r>
          </a:p>
        </p:txBody>
      </p:sp>
    </p:spTree>
    <p:extLst>
      <p:ext uri="{BB962C8B-B14F-4D97-AF65-F5344CB8AC3E}">
        <p14:creationId xmlns:p14="http://schemas.microsoft.com/office/powerpoint/2010/main" val="197999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bang sonique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bang sonique et le cône de mach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8880"/>
            <a:ext cx="8568952" cy="3405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53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214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icaire">
  <a:themeElements>
    <a:clrScheme name="Apothicair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icaire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icair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119</TotalTime>
  <Words>217</Words>
  <Application>Microsoft Office PowerPoint</Application>
  <PresentationFormat>Affichage à l'écran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Apothicaire</vt:lpstr>
      <vt:lpstr>Le bang sonique</vt:lpstr>
      <vt:lpstr>Sommaire</vt:lpstr>
      <vt:lpstr>Rappels sur le son</vt:lpstr>
      <vt:lpstr>Le mur du son</vt:lpstr>
      <vt:lpstr>LE mur du son</vt:lpstr>
      <vt:lpstr>Le mach</vt:lpstr>
      <vt:lpstr>Le bang sonique</vt:lpstr>
      <vt:lpstr>Le bang sonique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bang sonique</dc:title>
  <dc:creator>Florian</dc:creator>
  <cp:lastModifiedBy>Florian</cp:lastModifiedBy>
  <cp:revision>18</cp:revision>
  <dcterms:created xsi:type="dcterms:W3CDTF">2011-04-26T19:44:35Z</dcterms:created>
  <dcterms:modified xsi:type="dcterms:W3CDTF">2011-04-26T21:44:19Z</dcterms:modified>
</cp:coreProperties>
</file>