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63" r:id="rId4"/>
    <p:sldId id="259" r:id="rId5"/>
    <p:sldId id="264" r:id="rId6"/>
    <p:sldId id="265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9" autoAdjust="0"/>
    <p:restoredTop sz="94684" autoAdjust="0"/>
  </p:normalViewPr>
  <p:slideViewPr>
    <p:cSldViewPr>
      <p:cViewPr varScale="1">
        <p:scale>
          <a:sx n="108" d="100"/>
          <a:sy n="108" d="100"/>
        </p:scale>
        <p:origin x="-4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A6F9C2A-2C48-4AC5-9C29-FAAEE197143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02DA35-194B-4F90-81FB-15D115E6173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8BD0FA-A022-447D-B840-C15412E49DE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0CA4A81-7A97-4788-9BA9-640D26BA188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BA8D767-8946-4513-BB01-655BD1C4774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16EF815-73F7-43CE-9B62-3C31F45C8CF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7CA821B-F1F8-49C5-AF20-B299BCECF7F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5777E6A-D795-474B-98D1-6A9B01F83B1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69761B-4C29-4491-8375-AD5BF4EEA512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0F2875D-E787-432B-9D4A-CEA75254F36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E7E5458-A20E-4A26-9C74-B8D109A4D1C2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0C65A05-DDBB-4CC2-B782-E0348FC94EB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187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rectional_Sound" TargetMode="External"/><Relationship Id="rId2" Type="http://schemas.openxmlformats.org/officeDocument/2006/relationships/hyperlink" Target="http://www.jeanmaurer.ch/Questions/Hp-princip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r.wikipedia.org/wiki/Haut-parleu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295400" y="762000"/>
            <a:ext cx="7772400" cy="1829761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Les haut-parleurs</a:t>
            </a:r>
            <a:endParaRPr lang="fr-FR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062912" cy="17526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dirty="0" smtClean="0"/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fr-FR" dirty="0" smtClean="0"/>
              <a:t>Principe </a:t>
            </a:r>
            <a:r>
              <a:rPr lang="fr-FR" dirty="0" smtClean="0"/>
              <a:t>de fonctionnement </a:t>
            </a: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fr-FR" dirty="0" smtClean="0"/>
              <a:t>Un son </a:t>
            </a:r>
            <a:r>
              <a:rPr lang="fr-FR" dirty="0" smtClean="0"/>
              <a:t>directionnel</a:t>
            </a:r>
            <a:endParaRPr lang="fr-F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Principe de fonctionnement</a:t>
            </a:r>
            <a:endParaRPr lang="fr-FR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28600" y="1676400"/>
            <a:ext cx="3200400" cy="1524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Signal analogique</a:t>
            </a:r>
          </a:p>
          <a:p>
            <a:pPr algn="ctr">
              <a:defRPr/>
            </a:pP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Variation du champ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mag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Chevron 8"/>
          <p:cNvSpPr/>
          <p:nvPr/>
        </p:nvSpPr>
        <p:spPr>
          <a:xfrm>
            <a:off x="2819400" y="1676400"/>
            <a:ext cx="3657600" cy="1524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Variation du champ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mag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Mouvement de la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membrane</a:t>
            </a:r>
          </a:p>
        </p:txBody>
      </p:sp>
      <p:sp>
        <p:nvSpPr>
          <p:cNvPr id="10" name="Chevron 9"/>
          <p:cNvSpPr/>
          <p:nvPr/>
        </p:nvSpPr>
        <p:spPr>
          <a:xfrm>
            <a:off x="5867400" y="1676400"/>
            <a:ext cx="2895600" cy="1524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Vibrations</a:t>
            </a:r>
          </a:p>
          <a:p>
            <a:pPr algn="ctr"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air</a:t>
            </a:r>
          </a:p>
        </p:txBody>
      </p:sp>
      <p:sp>
        <p:nvSpPr>
          <p:cNvPr id="11" name="Flèche vers le bas 10"/>
          <p:cNvSpPr/>
          <p:nvPr/>
        </p:nvSpPr>
        <p:spPr>
          <a:xfrm>
            <a:off x="1600200" y="2362200"/>
            <a:ext cx="457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>
            <a:off x="4343400" y="2362200"/>
            <a:ext cx="457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7010400" y="2362200"/>
            <a:ext cx="457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225" name="ZoneTexte 13"/>
          <p:cNvSpPr txBox="1">
            <a:spLocks noChangeArrowheads="1"/>
          </p:cNvSpPr>
          <p:nvPr/>
        </p:nvSpPr>
        <p:spPr bwMode="auto">
          <a:xfrm>
            <a:off x="457200" y="3429000"/>
            <a:ext cx="792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/>
              <a:t>Transducteur électromécanique</a:t>
            </a:r>
          </a:p>
        </p:txBody>
      </p:sp>
      <p:sp>
        <p:nvSpPr>
          <p:cNvPr id="9227" name="ZoneTexte 16"/>
          <p:cNvSpPr txBox="1">
            <a:spLocks noChangeArrowheads="1"/>
          </p:cNvSpPr>
          <p:nvPr/>
        </p:nvSpPr>
        <p:spPr bwMode="auto">
          <a:xfrm>
            <a:off x="2590800" y="61722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Coupe transversale d’un haut-parleur</a:t>
            </a:r>
          </a:p>
        </p:txBody>
      </p:sp>
      <p:pic>
        <p:nvPicPr>
          <p:cNvPr id="9228" name="Picture 12" descr="C:\Documents and Settings\S4RuM4N\Bureau\hp-principe-fonctionnement-1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328989" y="2767013"/>
            <a:ext cx="2038350" cy="47339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  <p:bldP spid="10" grpId="0" build="allAtOnce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81075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5550" y="982663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990600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990600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990600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9200" y="990600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990600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9200" y="982663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 descr="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19200" y="990600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 descr="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19200" y="990600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4" descr="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19200" y="990600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5" descr="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19200" y="990600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6" descr="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19200" y="990600"/>
            <a:ext cx="6705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4232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Le mouvement de la bobine</a:t>
            </a:r>
            <a:endParaRPr lang="fr-FR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C:\Documents and Settings\Thomas\Mes documents\Efrei\Projets\TAI Physique - les hauts parleurs\HSS-Han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447800"/>
            <a:ext cx="4252913" cy="1981200"/>
          </a:xfr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L’obtention d’un son dirigé</a:t>
            </a:r>
            <a:endParaRPr lang="fr-FR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pic>
        <p:nvPicPr>
          <p:cNvPr id="11268" name="Picture 3" descr="C:\Documents and Settings\Thomas\Mes documents\Efrei\Projets\TAI Physique - les hauts parleurs\z-entends-picto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9450" y="3505200"/>
            <a:ext cx="554355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ZoneTexte 5"/>
          <p:cNvSpPr txBox="1">
            <a:spLocks noChangeArrowheads="1"/>
          </p:cNvSpPr>
          <p:nvPr/>
        </p:nvSpPr>
        <p:spPr bwMode="auto">
          <a:xfrm>
            <a:off x="4572000" y="1905000"/>
            <a:ext cx="289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 smtClean="0"/>
              <a:t>Générateur d’ultrasons </a:t>
            </a:r>
            <a:r>
              <a:rPr lang="fr-FR" dirty="0" err="1" smtClean="0"/>
              <a:t>HyperSound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11270" name="ZoneTexte 8"/>
          <p:cNvSpPr txBox="1">
            <a:spLocks noChangeArrowheads="1"/>
          </p:cNvSpPr>
          <p:nvPr/>
        </p:nvSpPr>
        <p:spPr bwMode="auto">
          <a:xfrm>
            <a:off x="685800" y="4724400"/>
            <a:ext cx="2895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Zone audible en fonction de la fréquence et de l’intensité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2849562"/>
          </a:xfrm>
        </p:spPr>
        <p:txBody>
          <a:bodyPr>
            <a:normAutofit/>
          </a:bodyPr>
          <a:lstStyle/>
          <a:p>
            <a:pPr eaLnBrk="1" hangingPunct="1"/>
            <a:r>
              <a:rPr lang="fr-FR" dirty="0" smtClean="0"/>
              <a:t>L’effet Joule</a:t>
            </a:r>
          </a:p>
          <a:p>
            <a:pPr eaLnBrk="1" hangingPunct="1"/>
            <a:endParaRPr lang="fr-FR" dirty="0" smtClean="0"/>
          </a:p>
          <a:p>
            <a:pPr eaLnBrk="1" hangingPunct="1"/>
            <a:r>
              <a:rPr lang="fr-FR" dirty="0" smtClean="0"/>
              <a:t>Réduction de la consommation</a:t>
            </a:r>
          </a:p>
          <a:p>
            <a:pPr eaLnBrk="1" hangingPunct="1"/>
            <a:r>
              <a:rPr lang="fr-FR" dirty="0" smtClean="0"/>
              <a:t>Dissipation thermique</a:t>
            </a:r>
          </a:p>
          <a:p>
            <a:pPr eaLnBrk="1" hangingPunct="1"/>
            <a:endParaRPr lang="fr-FR" dirty="0" smtClean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4648200" y="1676400"/>
            <a:ext cx="4038600" cy="2849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Perturbation possible du signal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Limité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l’espace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Fréquence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d’appareil</a:t>
            </a:r>
            <a:endParaRPr kumimoji="0" lang="fr-F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Les limites </a:t>
            </a:r>
            <a:endParaRPr lang="fr-FR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7" name="ZoneTexte 5"/>
          <p:cNvSpPr txBox="1">
            <a:spLocks noChangeArrowheads="1"/>
          </p:cNvSpPr>
          <p:nvPr/>
        </p:nvSpPr>
        <p:spPr bwMode="auto">
          <a:xfrm>
            <a:off x="3886200" y="5077361"/>
            <a:ext cx="5029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sz="2000" dirty="0"/>
              <a:t>une invention déjà </a:t>
            </a:r>
            <a:r>
              <a:rPr lang="fr-FR" sz="2000" dirty="0" smtClean="0"/>
              <a:t>centenaire </a:t>
            </a:r>
          </a:p>
          <a:p>
            <a:pPr algn="r"/>
            <a:r>
              <a:rPr lang="fr-FR" sz="2000" dirty="0" smtClean="0"/>
              <a:t>	10 décembre </a:t>
            </a:r>
            <a:r>
              <a:rPr lang="fr-FR" sz="2000" dirty="0" smtClean="0">
                <a:hlinkClick r:id="rId2" tooltip="1877"/>
              </a:rPr>
              <a:t>1877</a:t>
            </a:r>
            <a:r>
              <a:rPr lang="fr-FR" sz="2000" dirty="0" smtClean="0"/>
              <a:t> premier brevet</a:t>
            </a:r>
          </a:p>
          <a:p>
            <a:pPr algn="r"/>
            <a:endParaRPr lang="fr-FR" sz="2000" dirty="0"/>
          </a:p>
          <a:p>
            <a:pPr algn="r"/>
            <a:r>
              <a:rPr lang="fr-FR" sz="2000" dirty="0"/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6200" y="48006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appareils disponibles</a:t>
            </a:r>
          </a:p>
          <a:p>
            <a:r>
              <a:rPr lang="fr-FR" dirty="0" err="1" smtClean="0"/>
              <a:t>HyperSonic</a:t>
            </a:r>
            <a:r>
              <a:rPr lang="fr-FR" dirty="0" smtClean="0"/>
              <a:t> Sound</a:t>
            </a:r>
          </a:p>
          <a:p>
            <a:r>
              <a:rPr lang="fr-FR" b="1" dirty="0" smtClean="0"/>
              <a:t> </a:t>
            </a:r>
            <a:r>
              <a:rPr lang="fr-FR" dirty="0" smtClean="0"/>
              <a:t>Audio </a:t>
            </a:r>
            <a:r>
              <a:rPr lang="fr-FR" dirty="0" err="1" smtClean="0"/>
              <a:t>Spotlight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4"/>
          <p:cNvSpPr txBox="1">
            <a:spLocks/>
          </p:cNvSpPr>
          <p:nvPr/>
        </p:nvSpPr>
        <p:spPr>
          <a:xfrm>
            <a:off x="762000" y="609600"/>
            <a:ext cx="7772400" cy="1288312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Merci de votre attention</a:t>
            </a:r>
            <a:endParaRPr kumimoji="0" lang="fr-FR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texte 5"/>
          <p:cNvSpPr txBox="1">
            <a:spLocks/>
          </p:cNvSpPr>
          <p:nvPr/>
        </p:nvSpPr>
        <p:spPr>
          <a:xfrm>
            <a:off x="685800" y="2819400"/>
            <a:ext cx="8305800" cy="2286000"/>
          </a:xfrm>
          <a:prstGeom prst="rect">
            <a:avLst/>
          </a:prstGeom>
        </p:spPr>
        <p:txBody>
          <a:bodyPr vert="horz" lIns="45720" rIns="45720">
            <a:normAutofit fontScale="77500" lnSpcReduction="2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/>
              <a:buNone/>
              <a:tabLst/>
              <a:defRPr/>
            </a:pP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Présenté par :</a:t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Adrien</a:t>
            </a:r>
            <a:r>
              <a:rPr kumimoji="0" lang="fr-FR" sz="27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MAHIEUX</a:t>
            </a:r>
            <a:endParaRPr kumimoji="0" lang="fr-F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/>
              <a:buNone/>
              <a:tabLst/>
              <a:defRPr/>
            </a:pPr>
            <a:endParaRPr kumimoji="0" lang="fr-F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/>
              <a:buNone/>
              <a:tabLst/>
              <a:defRPr/>
            </a:pP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Sources : 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/>
              <a:buNone/>
              <a:tabLst/>
              <a:defRPr/>
            </a:pP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http://www.jeanmaurer.ch/Questions/Hp-principe</a:t>
            </a:r>
            <a:endParaRPr kumimoji="0" lang="fr-F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/>
              <a:buNone/>
              <a:tabLst/>
              <a:defRPr/>
            </a:pP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http://en.wikipedia.org/wiki/Directional_Sound</a:t>
            </a:r>
            <a:endParaRPr kumimoji="0" lang="fr-F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/>
              <a:buNone/>
              <a:tabLst/>
              <a:defRPr/>
            </a:pP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http://fr.wikipedia.org/wiki/Haut-parleur</a:t>
            </a:r>
            <a:endParaRPr kumimoji="0" lang="fr-F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/>
              <a:buNone/>
              <a:tabLst/>
              <a:defRPr/>
            </a:pPr>
            <a:endParaRPr kumimoji="0" lang="fr-FR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755</TotalTime>
  <Words>97</Words>
  <Application>Microsoft PowerPoint</Application>
  <PresentationFormat>Affichage à l'écran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Rotonde</vt:lpstr>
      <vt:lpstr>Les haut-parleurs</vt:lpstr>
      <vt:lpstr>Principe de fonctionnement</vt:lpstr>
      <vt:lpstr>Le mouvement de la bobine</vt:lpstr>
      <vt:lpstr>L’obtention d’un son dirigé</vt:lpstr>
      <vt:lpstr>Les limites </vt:lpstr>
      <vt:lpstr>Diapositive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S4RuM4N</cp:lastModifiedBy>
  <cp:revision>30</cp:revision>
  <cp:lastPrinted>1601-01-01T00:00:00Z</cp:lastPrinted>
  <dcterms:created xsi:type="dcterms:W3CDTF">1601-01-01T00:00:00Z</dcterms:created>
  <dcterms:modified xsi:type="dcterms:W3CDTF">2007-06-14T08:18:36Z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