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8B4B-0F3D-44BE-9B3C-239A5C2D3CE8}" type="datetimeFigureOut">
              <a:rPr lang="fr-FR" smtClean="0"/>
              <a:t>30/05/2009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15971-E99D-4358-98EA-0B4CD23B5B21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4290"/>
            <a:ext cx="7772400" cy="57150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Sismique réfraction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572560" cy="5143536"/>
          </a:xfrm>
        </p:spPr>
        <p:txBody>
          <a:bodyPr/>
          <a:lstStyle/>
          <a:p>
            <a:pPr algn="l"/>
            <a:r>
              <a:rPr lang="fr-FR" dirty="0" smtClean="0"/>
              <a:t>Principe: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On génère des ondes (explosion etc.)</a:t>
            </a:r>
          </a:p>
          <a:p>
            <a:pPr algn="l"/>
            <a:r>
              <a:rPr lang="fr-FR" dirty="0"/>
              <a:t>	</a:t>
            </a:r>
            <a:r>
              <a:rPr lang="fr-FR" dirty="0" smtClean="0"/>
              <a:t>On analyse les échos</a:t>
            </a:r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</a:p>
        </p:txBody>
      </p:sp>
      <p:pic>
        <p:nvPicPr>
          <p:cNvPr id="5" name="Image 4" descr="simis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18" y="3071810"/>
            <a:ext cx="5572164" cy="321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4290"/>
            <a:ext cx="7772400" cy="57150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Sismique réfraction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FR" sz="3800" dirty="0" smtClean="0"/>
              <a:t>Données mesurées:</a:t>
            </a:r>
          </a:p>
          <a:p>
            <a:pPr algn="l">
              <a:lnSpc>
                <a:spcPct val="170000"/>
              </a:lnSpc>
            </a:pPr>
            <a:r>
              <a:rPr lang="fr-FR" sz="3800" dirty="0" smtClean="0"/>
              <a:t>	Latence de l’écho</a:t>
            </a:r>
          </a:p>
          <a:p>
            <a:pPr algn="l">
              <a:lnSpc>
                <a:spcPct val="170000"/>
              </a:lnSpc>
            </a:pPr>
            <a:r>
              <a:rPr lang="fr-FR" sz="3800" dirty="0" smtClean="0"/>
              <a:t>	Amplitude de l’écho</a:t>
            </a:r>
          </a:p>
          <a:p>
            <a:pPr algn="l">
              <a:lnSpc>
                <a:spcPct val="170000"/>
              </a:lnSpc>
            </a:pPr>
            <a:r>
              <a:rPr lang="fr-FR" sz="3800" dirty="0"/>
              <a:t>	</a:t>
            </a:r>
            <a:r>
              <a:rPr lang="fr-FR" sz="3800" dirty="0" smtClean="0"/>
              <a:t>Permet de calculer la vitesse sismique des couches et leur épaisseur</a:t>
            </a:r>
          </a:p>
          <a:p>
            <a:pPr algn="l"/>
            <a:endParaRPr lang="fr-FR" sz="3800" dirty="0" smtClean="0"/>
          </a:p>
          <a:p>
            <a:pPr algn="l"/>
            <a:r>
              <a:rPr lang="fr-FR" sz="3800" dirty="0" smtClean="0"/>
              <a:t>Profondeurs:</a:t>
            </a:r>
          </a:p>
          <a:p>
            <a:pPr algn="l"/>
            <a:r>
              <a:rPr lang="fr-FR" sz="3800" dirty="0" smtClean="0"/>
              <a:t>	Jusqu’à 60 km mais plus apte à des profondeurs &lt; 10 km</a:t>
            </a:r>
          </a:p>
          <a:p>
            <a:pPr algn="l"/>
            <a:r>
              <a:rPr lang="fr-FR" sz="3800" dirty="0" smtClean="0"/>
              <a:t>	</a:t>
            </a:r>
          </a:p>
          <a:p>
            <a:pPr algn="l"/>
            <a:endParaRPr lang="fr-FR" sz="3800" dirty="0" smtClean="0"/>
          </a:p>
          <a:p>
            <a:pPr algn="l"/>
            <a:r>
              <a:rPr lang="fr-FR" sz="3800" dirty="0" smtClean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4290"/>
            <a:ext cx="7772400" cy="571504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>Sismique réfraction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FR" sz="5100" dirty="0" smtClean="0"/>
              <a:t>Domaines:</a:t>
            </a:r>
          </a:p>
          <a:p>
            <a:pPr algn="l">
              <a:lnSpc>
                <a:spcPct val="160000"/>
              </a:lnSpc>
            </a:pPr>
            <a:r>
              <a:rPr lang="fr-FR" sz="5100" dirty="0"/>
              <a:t>	</a:t>
            </a:r>
            <a:r>
              <a:rPr lang="fr-FR" sz="5100" dirty="0" smtClean="0"/>
              <a:t>Recherche en hydrocarbures</a:t>
            </a:r>
          </a:p>
          <a:p>
            <a:pPr algn="l">
              <a:lnSpc>
                <a:spcPct val="160000"/>
              </a:lnSpc>
            </a:pPr>
            <a:r>
              <a:rPr lang="fr-FR" sz="5100" dirty="0"/>
              <a:t>	</a:t>
            </a:r>
            <a:r>
              <a:rPr lang="fr-FR" sz="5100" dirty="0" smtClean="0"/>
              <a:t>Génie civil (barrages, centrales nucléaires…)</a:t>
            </a:r>
          </a:p>
          <a:p>
            <a:pPr algn="l">
              <a:lnSpc>
                <a:spcPct val="160000"/>
              </a:lnSpc>
            </a:pPr>
            <a:r>
              <a:rPr lang="fr-FR" sz="5100" dirty="0"/>
              <a:t>	</a:t>
            </a:r>
            <a:r>
              <a:rPr lang="fr-FR" sz="5100" dirty="0" smtClean="0"/>
              <a:t>Recherche en eau</a:t>
            </a:r>
          </a:p>
          <a:p>
            <a:pPr algn="l">
              <a:lnSpc>
                <a:spcPct val="160000"/>
              </a:lnSpc>
            </a:pPr>
            <a:r>
              <a:rPr lang="fr-FR" sz="5100" dirty="0"/>
              <a:t>	</a:t>
            </a:r>
            <a:r>
              <a:rPr lang="fr-FR" sz="5100" dirty="0" smtClean="0"/>
              <a:t>Etude de la croûte terrestre</a:t>
            </a:r>
          </a:p>
          <a:p>
            <a:pPr algn="l">
              <a:lnSpc>
                <a:spcPct val="160000"/>
              </a:lnSpc>
            </a:pP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  <a:endParaRPr lang="fr-FR" dirty="0" smtClean="0"/>
          </a:p>
          <a:p>
            <a:pPr algn="l"/>
            <a:r>
              <a:rPr lang="fr-FR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Affichage à l'écran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Sismique réfraction</vt:lpstr>
      <vt:lpstr>Sismique réfraction</vt:lpstr>
      <vt:lpstr>Sismique réfraction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Sismique réfraction</dc:title>
  <dc:creator>Robin</dc:creator>
  <cp:lastModifiedBy>Robin</cp:lastModifiedBy>
  <cp:revision>6</cp:revision>
  <dcterms:created xsi:type="dcterms:W3CDTF">2009-05-30T13:46:37Z</dcterms:created>
  <dcterms:modified xsi:type="dcterms:W3CDTF">2009-05-30T14:13:21Z</dcterms:modified>
</cp:coreProperties>
</file>