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80" r:id="rId8"/>
    <p:sldId id="265" r:id="rId9"/>
    <p:sldId id="266" r:id="rId10"/>
    <p:sldId id="267" r:id="rId11"/>
    <p:sldId id="268" r:id="rId12"/>
    <p:sldId id="269" r:id="rId13"/>
    <p:sldId id="273" r:id="rId14"/>
    <p:sldId id="277" r:id="rId15"/>
    <p:sldId id="282" r:id="rId16"/>
    <p:sldId id="283" r:id="rId17"/>
    <p:sldId id="284" r:id="rId18"/>
    <p:sldId id="286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9" autoAdjust="0"/>
    <p:restoredTop sz="86383" autoAdjust="0"/>
  </p:normalViewPr>
  <p:slideViewPr>
    <p:cSldViewPr>
      <p:cViewPr varScale="1">
        <p:scale>
          <a:sx n="93" d="100"/>
          <a:sy n="93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4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5B20F4-B493-4FAA-915C-38E0B712A3B8}" type="datetimeFigureOut">
              <a:rPr lang="fr-FR" smtClean="0"/>
              <a:pPr/>
              <a:t>10/01/2011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9A3D4-9AF1-418C-9B58-1094580158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nanotubes de carbone dans les écrans du futur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Groupe D</a:t>
            </a:r>
          </a:p>
          <a:p>
            <a:r>
              <a:rPr lang="fr-FR" dirty="0" smtClean="0"/>
              <a:t>LEPOT Florian</a:t>
            </a:r>
          </a:p>
          <a:p>
            <a:r>
              <a:rPr lang="fr-FR" dirty="0" smtClean="0"/>
              <a:t>FABRE Maxime</a:t>
            </a:r>
          </a:p>
        </p:txBody>
      </p:sp>
    </p:spTree>
    <p:extLst>
      <p:ext uri="{BB962C8B-B14F-4D97-AF65-F5344CB8AC3E}">
        <p14:creationId xmlns="" xmlns:p14="http://schemas.microsoft.com/office/powerpoint/2010/main" val="3025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Nanotube multi-feuillets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770984" cy="4525963"/>
          </a:xfrm>
        </p:spPr>
        <p:txBody>
          <a:bodyPr/>
          <a:lstStyle/>
          <a:p>
            <a:r>
              <a:rPr lang="fr-FR" dirty="0" smtClean="0"/>
              <a:t>Parchemin :</a:t>
            </a:r>
          </a:p>
          <a:p>
            <a:pPr lvl="1"/>
            <a:r>
              <a:rPr lang="fr-FR" dirty="0" smtClean="0"/>
              <a:t>Un seul feuillet enroulé sur lui-même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0"/>
            <a:r>
              <a:rPr lang="fr-FR" dirty="0" smtClean="0"/>
              <a:t>Poupée</a:t>
            </a:r>
            <a:r>
              <a:rPr lang="fr-FR" baseline="0" dirty="0" smtClean="0"/>
              <a:t> russe :</a:t>
            </a:r>
          </a:p>
          <a:p>
            <a:pPr lvl="1"/>
            <a:r>
              <a:rPr lang="fr-FR" dirty="0" smtClean="0"/>
              <a:t>Réunion</a:t>
            </a:r>
            <a:r>
              <a:rPr lang="fr-FR" baseline="0" dirty="0" smtClean="0"/>
              <a:t> de plusieurs plan de </a:t>
            </a:r>
            <a:r>
              <a:rPr lang="fr-FR" baseline="0" dirty="0" err="1" smtClean="0"/>
              <a:t>graphènes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270091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4221088"/>
            <a:ext cx="2736304" cy="122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626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Propriétés des nanotubes de carbone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Propriétés étonnantes :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Rigidité :</a:t>
            </a:r>
          </a:p>
          <a:p>
            <a:pPr lvl="1"/>
            <a:r>
              <a:rPr lang="fr-FR" dirty="0" smtClean="0"/>
              <a:t>Liaison C-C donne propriétés unique</a:t>
            </a:r>
          </a:p>
          <a:p>
            <a:pPr lvl="1"/>
            <a:r>
              <a:rPr lang="fr-FR" dirty="0" smtClean="0"/>
              <a:t>Très grande rigidité malgré leur petite taille</a:t>
            </a:r>
          </a:p>
          <a:p>
            <a:pPr lvl="1"/>
            <a:r>
              <a:rPr lang="fr-FR" dirty="0" smtClean="0"/>
              <a:t>6 fois plus rigide que l’acier</a:t>
            </a:r>
          </a:p>
          <a:p>
            <a:pPr lvl="1"/>
            <a:r>
              <a:rPr lang="fr-FR" dirty="0" smtClean="0"/>
              <a:t>Résistance 100 fois</a:t>
            </a:r>
            <a:r>
              <a:rPr lang="fr-FR" baseline="0" dirty="0" smtClean="0"/>
              <a:t> </a:t>
            </a:r>
            <a:r>
              <a:rPr lang="fr-FR" dirty="0" smtClean="0"/>
              <a:t>plus grande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846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Propriétés des nanotubes de carbone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Dureté :</a:t>
            </a:r>
          </a:p>
          <a:p>
            <a:pPr lvl="1"/>
            <a:r>
              <a:rPr lang="fr-FR" dirty="0" smtClean="0"/>
              <a:t>Dureté très forte</a:t>
            </a:r>
          </a:p>
          <a:p>
            <a:pPr lvl="1"/>
            <a:r>
              <a:rPr lang="fr-FR" dirty="0" smtClean="0"/>
              <a:t>Certain nanotubes plus dur que le diamant</a:t>
            </a:r>
          </a:p>
          <a:p>
            <a:pPr marL="448056" lvl="1" indent="0">
              <a:buNone/>
            </a:pPr>
            <a:endParaRPr lang="fr-FR" dirty="0"/>
          </a:p>
          <a:p>
            <a:r>
              <a:rPr lang="fr-FR" dirty="0" smtClean="0"/>
              <a:t>Flexibilité : </a:t>
            </a:r>
          </a:p>
          <a:p>
            <a:pPr lvl="1"/>
            <a:r>
              <a:rPr lang="fr-FR" dirty="0" smtClean="0"/>
              <a:t>Très flexibles malgré les propriétés précédentes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92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Propriété d’émission de champs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hamp expression </a:t>
            </a:r>
            <a:r>
              <a:rPr lang="fr-FR" dirty="0"/>
              <a:t>des forces </a:t>
            </a:r>
            <a:r>
              <a:rPr lang="fr-FR" dirty="0" smtClean="0"/>
              <a:t>résultant </a:t>
            </a:r>
            <a:r>
              <a:rPr lang="fr-FR" dirty="0"/>
              <a:t>de l’action à distance de </a:t>
            </a:r>
            <a:r>
              <a:rPr lang="fr-FR" dirty="0" smtClean="0"/>
              <a:t>particules</a:t>
            </a:r>
          </a:p>
          <a:p>
            <a:endParaRPr lang="fr-FR" dirty="0" smtClean="0"/>
          </a:p>
          <a:p>
            <a:r>
              <a:rPr lang="fr-FR" dirty="0" smtClean="0"/>
              <a:t>Soumis champ électrique :</a:t>
            </a:r>
          </a:p>
          <a:p>
            <a:pPr lvl="1"/>
            <a:r>
              <a:rPr lang="fr-FR" dirty="0" smtClean="0"/>
              <a:t>Entraine : Fort effet de pointe</a:t>
            </a:r>
          </a:p>
          <a:p>
            <a:pPr lvl="1"/>
            <a:r>
              <a:rPr lang="fr-FR" dirty="0" smtClean="0"/>
              <a:t>Effet inverse d’un paratonnerre								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5819775" cy="22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514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 d’émission de champs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Propriété essentiel pour les écrans</a:t>
            </a:r>
          </a:p>
          <a:p>
            <a:pPr lvl="1"/>
            <a:r>
              <a:rPr lang="fr-FR" dirty="0" smtClean="0"/>
              <a:t>Génération de champs électriques (arrache les électrons)</a:t>
            </a:r>
          </a:p>
          <a:p>
            <a:pPr lvl="1"/>
            <a:r>
              <a:rPr lang="fr-FR" dirty="0" smtClean="0"/>
              <a:t>arrache électrons et les émet vers l’extérieur</a:t>
            </a:r>
          </a:p>
          <a:p>
            <a:pPr lvl="1"/>
            <a:r>
              <a:rPr lang="fr-FR" dirty="0" smtClean="0"/>
              <a:t>Évacue énergie sous forme de lumière</a:t>
            </a:r>
          </a:p>
          <a:p>
            <a:endParaRPr lang="fr-FR" dirty="0" smtClean="0"/>
          </a:p>
          <a:p>
            <a:r>
              <a:rPr lang="fr-FR" dirty="0" smtClean="0"/>
              <a:t>Prototype déjà crée grâce à cette propriété</a:t>
            </a:r>
          </a:p>
          <a:p>
            <a:pPr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204864"/>
            <a:ext cx="2259008" cy="33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</a:t>
            </a:r>
            <a:r>
              <a:rPr lang="fr-FR" baseline="0" dirty="0" smtClean="0"/>
              <a:t> LCD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Constitué de 6 couches :</a:t>
            </a:r>
          </a:p>
          <a:p>
            <a:pPr lvl="1"/>
            <a:r>
              <a:rPr lang="fr-FR" dirty="0" smtClean="0"/>
              <a:t>Polarisateur</a:t>
            </a:r>
          </a:p>
          <a:p>
            <a:pPr lvl="1"/>
            <a:r>
              <a:rPr lang="fr-FR" dirty="0" smtClean="0"/>
              <a:t>Electrode avant</a:t>
            </a:r>
          </a:p>
          <a:p>
            <a:pPr lvl="1"/>
            <a:r>
              <a:rPr lang="fr-FR" dirty="0" smtClean="0"/>
              <a:t>Couche de cristaux liquides</a:t>
            </a:r>
          </a:p>
          <a:p>
            <a:pPr lvl="1"/>
            <a:r>
              <a:rPr lang="fr-FR" dirty="0" smtClean="0"/>
              <a:t>Electrode arrière</a:t>
            </a:r>
          </a:p>
          <a:p>
            <a:pPr lvl="1"/>
            <a:r>
              <a:rPr lang="fr-FR" dirty="0" smtClean="0"/>
              <a:t>Polarisateur</a:t>
            </a:r>
          </a:p>
          <a:p>
            <a:pPr lvl="1"/>
            <a:r>
              <a:rPr lang="fr-FR" dirty="0" smtClean="0"/>
              <a:t>Miroir</a:t>
            </a:r>
          </a:p>
        </p:txBody>
      </p:sp>
      <p:pic>
        <p:nvPicPr>
          <p:cNvPr id="4" name="Image 3" descr="C:\Users\Florian\Desktop\800px-LCD_layers.svg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7380312" cy="554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4379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LCD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En cas d’absence de courant électrique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En présence de courant électrique</a:t>
            </a:r>
          </a:p>
        </p:txBody>
      </p:sp>
      <p:pic>
        <p:nvPicPr>
          <p:cNvPr id="6" name="Image 5" descr="C:\Users\Florian\Desktop\pc-images-lcd1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8" y="1628800"/>
            <a:ext cx="2032584" cy="167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Florian\Desktop\pc-images-lcd2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8" y="3789040"/>
            <a:ext cx="2059513" cy="1784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670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</a:t>
            </a:r>
            <a:r>
              <a:rPr lang="fr-FR" baseline="0" dirty="0" smtClean="0"/>
              <a:t> LCD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Contrôle</a:t>
            </a:r>
            <a:r>
              <a:rPr lang="fr-FR" baseline="0" dirty="0" smtClean="0"/>
              <a:t> local de l’orientation des cristaux</a:t>
            </a:r>
          </a:p>
          <a:p>
            <a:pPr lvl="1"/>
            <a:r>
              <a:rPr lang="fr-FR" baseline="0" dirty="0" smtClean="0"/>
              <a:t>Formation de pixels</a:t>
            </a:r>
          </a:p>
          <a:p>
            <a:pPr lvl="1"/>
            <a:endParaRPr lang="fr-FR" baseline="0" dirty="0" smtClean="0"/>
          </a:p>
        </p:txBody>
      </p:sp>
    </p:spTree>
    <p:extLst>
      <p:ext uri="{BB962C8B-B14F-4D97-AF65-F5344CB8AC3E}">
        <p14:creationId xmlns="" xmlns:p14="http://schemas.microsoft.com/office/powerpoint/2010/main" val="2672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Plasma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Emission de lumière grâce à l’excitation d’un gaz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Gaz dans des cellules correspondant aux pixels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Une électrode ligne et une électrode colonne pour chaque cellule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3284983"/>
            <a:ext cx="5040560" cy="30462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64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</a:t>
            </a:r>
            <a:r>
              <a:rPr lang="fr-FR" baseline="0" dirty="0" smtClean="0"/>
              <a:t> Plasma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fr-FR" dirty="0" smtClean="0"/>
              <a:t>Jusqu’à 255 valeurs d’intensités</a:t>
            </a:r>
            <a:r>
              <a:rPr lang="fr-FR" baseline="0" dirty="0" smtClean="0"/>
              <a:t> lumineuses</a:t>
            </a:r>
          </a:p>
          <a:p>
            <a:pPr lvl="1"/>
            <a:endParaRPr lang="fr-FR" baseline="0" dirty="0" smtClean="0"/>
          </a:p>
          <a:p>
            <a:pPr lvl="1"/>
            <a:r>
              <a:rPr lang="fr-FR" baseline="0" dirty="0" smtClean="0"/>
              <a:t>Rayonnement lumineux ultraviolet converti en lumière visible</a:t>
            </a:r>
          </a:p>
          <a:p>
            <a:pPr lvl="1"/>
            <a:r>
              <a:rPr lang="fr-FR" baseline="0" dirty="0" smtClean="0"/>
              <a:t>Pixels de 16 millions de couleur (256 nuances par cellules)</a:t>
            </a:r>
          </a:p>
          <a:p>
            <a:endParaRPr lang="fr-FR" baseline="0" dirty="0" smtClean="0"/>
          </a:p>
          <a:p>
            <a:pPr lvl="1"/>
            <a:r>
              <a:rPr lang="fr-FR" baseline="0" dirty="0" smtClean="0"/>
              <a:t>Ecrans de grandes dimensions, très bons contrastes</a:t>
            </a:r>
          </a:p>
          <a:p>
            <a:pPr lvl="1"/>
            <a:r>
              <a:rPr lang="fr-FR" baseline="0" dirty="0" smtClean="0"/>
              <a:t>Consommation très élevée</a:t>
            </a:r>
          </a:p>
        </p:txBody>
      </p:sp>
    </p:spTree>
    <p:extLst>
      <p:ext uri="{BB962C8B-B14F-4D97-AF65-F5344CB8AC3E}">
        <p14:creationId xmlns="" xmlns:p14="http://schemas.microsoft.com/office/powerpoint/2010/main" val="3747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Découverte importante (propriétés sortant de l’ordinaire)</a:t>
            </a:r>
          </a:p>
          <a:p>
            <a:r>
              <a:rPr lang="fr-FR" dirty="0" smtClean="0"/>
              <a:t>Développement de plusieurs applications dans différents domaines</a:t>
            </a:r>
          </a:p>
          <a:p>
            <a:endParaRPr lang="fr-FR" dirty="0"/>
          </a:p>
          <a:p>
            <a:r>
              <a:rPr lang="fr-FR" dirty="0" smtClean="0"/>
              <a:t>Les nanotubes de carbone ont-ils un avenir dans les écrans du futur ?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018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écrans de demain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A. Les possibilités</a:t>
            </a:r>
            <a:endParaRPr lang="fr-FR" baseline="0" dirty="0" smtClean="0"/>
          </a:p>
          <a:p>
            <a:pPr lvl="1"/>
            <a:r>
              <a:rPr lang="fr-FR" dirty="0" smtClean="0"/>
              <a:t>Possibilités</a:t>
            </a:r>
            <a:r>
              <a:rPr lang="fr-FR" baseline="0" dirty="0" smtClean="0"/>
              <a:t> élevées grâce à leurs propriétés exceptionnelles :</a:t>
            </a:r>
          </a:p>
          <a:p>
            <a:pPr lvl="1"/>
            <a:endParaRPr lang="fr-FR" baseline="0" dirty="0" smtClean="0"/>
          </a:p>
          <a:p>
            <a:pPr lvl="1"/>
            <a:r>
              <a:rPr lang="fr-FR" baseline="0" dirty="0" smtClean="0"/>
              <a:t>Papier électronique</a:t>
            </a:r>
          </a:p>
          <a:p>
            <a:pPr lvl="1"/>
            <a:r>
              <a:rPr lang="fr-FR" baseline="0" dirty="0" smtClean="0"/>
              <a:t>Ecrans flexibles</a:t>
            </a:r>
          </a:p>
          <a:p>
            <a:pPr lvl="1"/>
            <a:r>
              <a:rPr lang="fr-FR" baseline="0" dirty="0" smtClean="0"/>
              <a:t>Cartes légères, flexibles et dynamiques </a:t>
            </a:r>
          </a:p>
          <a:p>
            <a:pPr marL="274320" lvl="1" indent="0">
              <a:buNone/>
            </a:pPr>
            <a:r>
              <a:rPr lang="fr-FR" baseline="0" dirty="0" smtClean="0"/>
              <a:t>pour les militaires</a:t>
            </a:r>
          </a:p>
          <a:p>
            <a:pPr lvl="1"/>
            <a:r>
              <a:rPr lang="fr-FR" baseline="0" dirty="0" smtClean="0"/>
              <a:t>Ecrans de téléphones portables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200523" cy="4422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513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écrans de demain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B. Avantages et fonctionnement des nanotubes de carbone dans les écrans</a:t>
            </a:r>
          </a:p>
          <a:p>
            <a:pPr lvl="1"/>
            <a:r>
              <a:rPr lang="fr-FR" dirty="0" smtClean="0"/>
              <a:t>Source d’électrons</a:t>
            </a:r>
          </a:p>
          <a:p>
            <a:pPr lvl="1"/>
            <a:r>
              <a:rPr lang="fr-FR" dirty="0" smtClean="0"/>
              <a:t>Etirables, flexibles </a:t>
            </a:r>
          </a:p>
          <a:p>
            <a:pPr lvl="1"/>
            <a:r>
              <a:rPr lang="fr-FR" dirty="0" smtClean="0"/>
              <a:t>Consommation très faible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Fine couche de nanotubes de carbone</a:t>
            </a:r>
          </a:p>
          <a:p>
            <a:pPr lvl="1"/>
            <a:r>
              <a:rPr lang="fr-FR" dirty="0" smtClean="0"/>
              <a:t>Ensemble mesurant 20nm d’épaisseur</a:t>
            </a:r>
          </a:p>
          <a:p>
            <a:pPr lvl="1"/>
            <a:r>
              <a:rPr lang="fr-FR" dirty="0" smtClean="0"/>
              <a:t>Matériau à 98% transparent</a:t>
            </a:r>
          </a:p>
          <a:p>
            <a:pPr lvl="1"/>
            <a:r>
              <a:rPr lang="fr-FR" dirty="0" smtClean="0"/>
              <a:t>Excellentes propriétés mécaniques et électriques</a:t>
            </a:r>
          </a:p>
        </p:txBody>
      </p:sp>
    </p:spTree>
    <p:extLst>
      <p:ext uri="{BB962C8B-B14F-4D97-AF65-F5344CB8AC3E}">
        <p14:creationId xmlns="" xmlns:p14="http://schemas.microsoft.com/office/powerpoint/2010/main" val="422185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écrans de demain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229600" cy="4937760"/>
          </a:xfrm>
        </p:spPr>
        <p:txBody>
          <a:bodyPr/>
          <a:lstStyle/>
          <a:p>
            <a:pPr lvl="0"/>
            <a:r>
              <a:rPr lang="fr-FR" dirty="0" smtClean="0"/>
              <a:t>C.</a:t>
            </a:r>
            <a:r>
              <a:rPr lang="fr-FR" baseline="0" dirty="0" smtClean="0"/>
              <a:t> Prototypes élaborés</a:t>
            </a:r>
          </a:p>
          <a:p>
            <a:pPr lvl="1"/>
            <a:r>
              <a:rPr lang="fr-FR" baseline="0" dirty="0" smtClean="0"/>
              <a:t>Ecran nano-émissif de</a:t>
            </a:r>
            <a:r>
              <a:rPr lang="fr-FR" dirty="0" smtClean="0"/>
              <a:t> Motorola</a:t>
            </a:r>
          </a:p>
          <a:p>
            <a:pPr marL="594360" lvl="2" indent="0">
              <a:buNone/>
            </a:pPr>
            <a:endParaRPr lang="fr-FR" baseline="0" dirty="0" smtClean="0"/>
          </a:p>
          <a:p>
            <a:pPr lvl="2"/>
            <a:r>
              <a:rPr lang="fr-FR" baseline="0" dirty="0" smtClean="0"/>
              <a:t>Tube cathodique mince et plat</a:t>
            </a:r>
          </a:p>
          <a:p>
            <a:pPr lvl="2"/>
            <a:r>
              <a:rPr lang="fr-FR" baseline="0" dirty="0" smtClean="0"/>
              <a:t>Milliers de canons à électrons </a:t>
            </a:r>
          </a:p>
          <a:p>
            <a:pPr marL="594360" lvl="2" indent="0">
              <a:buNone/>
            </a:pPr>
            <a:r>
              <a:rPr lang="fr-FR" baseline="0" dirty="0" smtClean="0"/>
              <a:t>pour chaque pixel</a:t>
            </a:r>
          </a:p>
          <a:p>
            <a:pPr lvl="2" rtl="0" eaLnBrk="1" latinLnBrk="0" hangingPunct="1"/>
            <a:r>
              <a:rPr kumimoji="0" lang="fr-FR" kern="1200" baseline="0" dirty="0" smtClean="0">
                <a:solidFill>
                  <a:schemeClr val="tx1"/>
                </a:solidFill>
                <a:effectLst/>
              </a:rPr>
              <a:t>Incorporation</a:t>
            </a:r>
            <a:r>
              <a:rPr kumimoji="0" lang="fr-FR" kern="1200" dirty="0" smtClean="0">
                <a:solidFill>
                  <a:schemeClr val="tx1"/>
                </a:solidFill>
                <a:effectLst/>
              </a:rPr>
              <a:t> des nanotubes</a:t>
            </a:r>
          </a:p>
          <a:p>
            <a:pPr marL="594360" lvl="2" indent="0" rtl="0" eaLnBrk="1" latinLnBrk="0" hangingPunct="1">
              <a:buNone/>
            </a:pPr>
            <a:r>
              <a:rPr lang="fr-FR" dirty="0" smtClean="0"/>
              <a:t>directement sur le substrat de verre</a:t>
            </a:r>
            <a:endParaRPr kumimoji="0" lang="fr-FR" kern="1200" baseline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62" y="3140968"/>
            <a:ext cx="4293658" cy="3150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016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écrans de demain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C. Les prototypes élaborés</a:t>
            </a:r>
          </a:p>
          <a:p>
            <a:pPr lvl="1"/>
            <a:r>
              <a:rPr lang="fr-FR" dirty="0" smtClean="0"/>
              <a:t>Papier électronique</a:t>
            </a:r>
            <a:r>
              <a:rPr lang="fr-FR" baseline="0" dirty="0" smtClean="0"/>
              <a:t> </a:t>
            </a:r>
            <a:r>
              <a:rPr lang="fr-FR" dirty="0" smtClean="0"/>
              <a:t>de Samsung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Premier papier électronique couleur</a:t>
            </a:r>
          </a:p>
          <a:p>
            <a:pPr lvl="2"/>
            <a:r>
              <a:rPr lang="fr-FR" dirty="0" smtClean="0"/>
              <a:t>Moins</a:t>
            </a:r>
            <a:r>
              <a:rPr lang="fr-FR" baseline="0" dirty="0" smtClean="0"/>
              <a:t> d’1mm d’épaisseur</a:t>
            </a:r>
          </a:p>
          <a:p>
            <a:pPr lvl="2"/>
            <a:r>
              <a:rPr lang="fr-FR" baseline="0" dirty="0" smtClean="0"/>
              <a:t>Consomme très peu d’énergie</a:t>
            </a:r>
          </a:p>
          <a:p>
            <a:pPr lvl="2"/>
            <a:r>
              <a:rPr lang="fr-FR" baseline="0" dirty="0" smtClean="0"/>
              <a:t>Début d’un long développement</a:t>
            </a:r>
          </a:p>
          <a:p>
            <a:pPr lvl="3"/>
            <a:r>
              <a:rPr lang="fr-FR" dirty="0" smtClean="0"/>
              <a:t>1000x700 pixels seulement</a:t>
            </a:r>
          </a:p>
          <a:p>
            <a:pPr lvl="3"/>
            <a:r>
              <a:rPr lang="fr-FR" dirty="0" smtClean="0"/>
              <a:t>Très faibles contrastes</a:t>
            </a:r>
          </a:p>
          <a:p>
            <a:pPr lvl="3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12976"/>
            <a:ext cx="4116301" cy="3087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942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écrans de demain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C. Les prototypes élaborés</a:t>
            </a:r>
          </a:p>
          <a:p>
            <a:pPr lvl="1"/>
            <a:r>
              <a:rPr lang="fr-FR" dirty="0" smtClean="0"/>
              <a:t>Ecran utilisant</a:t>
            </a:r>
            <a:r>
              <a:rPr lang="fr-FR" baseline="0" dirty="0" smtClean="0"/>
              <a:t> la technologie CNT de </a:t>
            </a:r>
            <a:r>
              <a:rPr lang="fr-FR" baseline="0" dirty="0" err="1" smtClean="0"/>
              <a:t>Applied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Nanotech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Premiers à avoir produit un écran couleur de ce genre</a:t>
            </a:r>
          </a:p>
          <a:p>
            <a:pPr lvl="2"/>
            <a:r>
              <a:rPr lang="fr-FR" dirty="0" smtClean="0"/>
              <a:t>Basse qualité</a:t>
            </a:r>
            <a:endParaRPr lang="fr-FR" baseline="0" dirty="0" smtClean="0"/>
          </a:p>
          <a:p>
            <a:pPr lvl="2"/>
            <a:r>
              <a:rPr lang="fr-FR" baseline="0" dirty="0" smtClean="0"/>
              <a:t>Prototype fonctionnel</a:t>
            </a:r>
          </a:p>
          <a:p>
            <a:pPr lvl="2"/>
            <a:r>
              <a:rPr lang="fr-FR" baseline="0" dirty="0" smtClean="0"/>
              <a:t>22 pouces, 280x200 pixels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68960"/>
            <a:ext cx="4608876" cy="3456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602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fr-FR" dirty="0" smtClean="0"/>
              <a:t>Des avis différents</a:t>
            </a:r>
            <a:r>
              <a:rPr lang="fr-FR" baseline="0" dirty="0" smtClean="0"/>
              <a:t> sur cette nouvelle technologie</a:t>
            </a:r>
          </a:p>
          <a:p>
            <a:pPr lvl="1"/>
            <a:r>
              <a:rPr lang="fr-FR" baseline="0" dirty="0" smtClean="0"/>
              <a:t>Propriétés exceptionnelles</a:t>
            </a:r>
          </a:p>
          <a:p>
            <a:pPr lvl="1"/>
            <a:r>
              <a:rPr lang="fr-FR" baseline="0" dirty="0" smtClean="0"/>
              <a:t>Un avenir encore incertain</a:t>
            </a:r>
          </a:p>
        </p:txBody>
      </p:sp>
    </p:spTree>
    <p:extLst>
      <p:ext uri="{BB962C8B-B14F-4D97-AF65-F5344CB8AC3E}">
        <p14:creationId xmlns="" xmlns:p14="http://schemas.microsoft.com/office/powerpoint/2010/main" val="68726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I. Les nanotubes</a:t>
            </a:r>
            <a:r>
              <a:rPr lang="fr-FR" baseline="0" dirty="0" smtClean="0"/>
              <a:t> de carbone</a:t>
            </a:r>
          </a:p>
          <a:p>
            <a:pPr lvl="1"/>
            <a:r>
              <a:rPr lang="fr-FR" sz="2600" dirty="0" smtClean="0"/>
              <a:t>Définition</a:t>
            </a:r>
          </a:p>
          <a:p>
            <a:pPr lvl="2"/>
            <a:r>
              <a:rPr lang="fr-FR" sz="2300" dirty="0" smtClean="0"/>
              <a:t>Les nanotubes de carbone mono-feuillets (SWNT) </a:t>
            </a:r>
          </a:p>
          <a:p>
            <a:pPr lvl="2"/>
            <a:r>
              <a:rPr lang="fr-FR" sz="2300" dirty="0" smtClean="0"/>
              <a:t>Les nanotubes de carbone multi-feuillets (MWNT)</a:t>
            </a:r>
          </a:p>
          <a:p>
            <a:pPr lvl="1"/>
            <a:r>
              <a:rPr lang="fr-FR" sz="2600" dirty="0" smtClean="0"/>
              <a:t>Propriétés</a:t>
            </a:r>
            <a:r>
              <a:rPr lang="fr-FR" sz="2600" baseline="0" dirty="0" smtClean="0"/>
              <a:t> mécaniques</a:t>
            </a:r>
          </a:p>
          <a:p>
            <a:pPr lvl="1"/>
            <a:r>
              <a:rPr lang="fr-FR" sz="2600" baseline="0" dirty="0" smtClean="0"/>
              <a:t>Propriétés électriques</a:t>
            </a:r>
          </a:p>
          <a:p>
            <a:pPr lvl="1"/>
            <a:r>
              <a:rPr lang="fr-FR" sz="2600" baseline="0" dirty="0" smtClean="0"/>
              <a:t>Propriétés d’émission de champs</a:t>
            </a:r>
          </a:p>
          <a:p>
            <a:pPr lvl="1"/>
            <a:r>
              <a:rPr lang="fr-FR" sz="2600" baseline="0" dirty="0" smtClean="0"/>
              <a:t>Propriétés optiques</a:t>
            </a:r>
          </a:p>
        </p:txBody>
      </p:sp>
    </p:spTree>
    <p:extLst>
      <p:ext uri="{BB962C8B-B14F-4D97-AF65-F5344CB8AC3E}">
        <p14:creationId xmlns="" xmlns:p14="http://schemas.microsoft.com/office/powerpoint/2010/main" val="13188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</a:t>
            </a:r>
            <a:r>
              <a:rPr lang="fr-FR" baseline="0" dirty="0" smtClean="0"/>
              <a:t> Application dans les écrans du futur</a:t>
            </a:r>
          </a:p>
          <a:p>
            <a:pPr lvl="1"/>
            <a:r>
              <a:rPr lang="fr-FR" dirty="0" smtClean="0"/>
              <a:t>Les écran</a:t>
            </a:r>
            <a:r>
              <a:rPr lang="fr-FR" baseline="0" dirty="0" smtClean="0"/>
              <a:t>s d’aujourd’hui</a:t>
            </a:r>
          </a:p>
          <a:p>
            <a:pPr lvl="2"/>
            <a:r>
              <a:rPr lang="fr-FR" dirty="0" smtClean="0"/>
              <a:t>Technologie</a:t>
            </a:r>
            <a:r>
              <a:rPr lang="fr-FR" baseline="0" dirty="0" smtClean="0"/>
              <a:t> LCD</a:t>
            </a:r>
          </a:p>
          <a:p>
            <a:pPr lvl="2"/>
            <a:r>
              <a:rPr lang="fr-FR" baseline="0" dirty="0" smtClean="0"/>
              <a:t>Technologie Plasma</a:t>
            </a:r>
          </a:p>
          <a:p>
            <a:pPr lvl="2"/>
            <a:endParaRPr lang="fr-FR" baseline="0" dirty="0" smtClean="0"/>
          </a:p>
          <a:p>
            <a:pPr lvl="1"/>
            <a:r>
              <a:rPr lang="fr-FR" dirty="0" smtClean="0"/>
              <a:t>Les écrans de demain</a:t>
            </a:r>
          </a:p>
          <a:p>
            <a:pPr lvl="2"/>
            <a:r>
              <a:rPr lang="fr-FR" dirty="0" smtClean="0"/>
              <a:t>Les possibilités </a:t>
            </a:r>
          </a:p>
          <a:p>
            <a:pPr lvl="2"/>
            <a:r>
              <a:rPr lang="fr-FR" dirty="0" smtClean="0"/>
              <a:t>Avantages et fonctionnement des nanotubes dans un écran</a:t>
            </a:r>
          </a:p>
          <a:p>
            <a:pPr lvl="2"/>
            <a:r>
              <a:rPr lang="fr-FR" dirty="0" smtClean="0"/>
              <a:t>Prototypes élaborés</a:t>
            </a:r>
          </a:p>
        </p:txBody>
      </p:sp>
    </p:spTree>
    <p:extLst>
      <p:ext uri="{BB962C8B-B14F-4D97-AF65-F5344CB8AC3E}">
        <p14:creationId xmlns="" xmlns:p14="http://schemas.microsoft.com/office/powerpoint/2010/main" val="39237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Les nanotubes de carbone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Nanotubes : structure moléculaires</a:t>
            </a:r>
          </a:p>
          <a:p>
            <a:r>
              <a:rPr lang="fr-FR" dirty="0" smtClean="0"/>
              <a:t>Forme de tubes creux parfois fermé à leurs extrémités</a:t>
            </a:r>
          </a:p>
          <a:p>
            <a:r>
              <a:rPr lang="fr-FR" dirty="0" smtClean="0"/>
              <a:t>2 types de nanotubes :</a:t>
            </a:r>
          </a:p>
          <a:p>
            <a:pPr lvl="1"/>
            <a:r>
              <a:rPr lang="fr-FR" dirty="0" smtClean="0"/>
              <a:t>Mono-feuillet</a:t>
            </a:r>
          </a:p>
          <a:p>
            <a:pPr lvl="1"/>
            <a:r>
              <a:rPr lang="fr-FR" dirty="0" smtClean="0"/>
              <a:t>Multi-feuillets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878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Nanotubes mono-feuillets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Feuille de </a:t>
            </a:r>
            <a:r>
              <a:rPr lang="fr-FR" dirty="0" err="1" smtClean="0"/>
              <a:t>graphène</a:t>
            </a:r>
            <a:r>
              <a:rPr lang="fr-FR" dirty="0" smtClean="0"/>
              <a:t> enroulée sur elle-même</a:t>
            </a:r>
          </a:p>
          <a:p>
            <a:r>
              <a:rPr lang="fr-FR" dirty="0" smtClean="0"/>
              <a:t>Roulement détermine </a:t>
            </a:r>
            <a:r>
              <a:rPr lang="fr-FR" dirty="0" err="1" smtClean="0"/>
              <a:t>hélicité</a:t>
            </a:r>
            <a:r>
              <a:rPr lang="fr-FR" dirty="0" smtClean="0"/>
              <a:t> ( 0 à 30°)</a:t>
            </a:r>
          </a:p>
          <a:p>
            <a:r>
              <a:rPr lang="fr-FR" dirty="0" smtClean="0"/>
              <a:t>3 types d’enroulement</a:t>
            </a:r>
          </a:p>
          <a:p>
            <a:pPr lvl="1"/>
            <a:r>
              <a:rPr lang="fr-FR" dirty="0"/>
              <a:t>Chiral (semi-conducteur)</a:t>
            </a:r>
          </a:p>
          <a:p>
            <a:pPr lvl="1"/>
            <a:r>
              <a:rPr lang="fr-FR" dirty="0"/>
              <a:t>Fauteuils (bon conducteur)</a:t>
            </a:r>
          </a:p>
          <a:p>
            <a:pPr lvl="1"/>
            <a:r>
              <a:rPr lang="fr-FR" dirty="0"/>
              <a:t>Zigzag (semi-conducteur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913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052736"/>
            <a:ext cx="7515225" cy="450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Nanotubes mono-feuillets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Différentes </a:t>
            </a:r>
            <a:r>
              <a:rPr lang="fr-FR" dirty="0" err="1" smtClean="0"/>
              <a:t>hélicités</a:t>
            </a:r>
            <a:r>
              <a:rPr lang="fr-FR" dirty="0" smtClean="0"/>
              <a:t> donnent différentes propriétés</a:t>
            </a:r>
          </a:p>
          <a:p>
            <a:r>
              <a:rPr lang="fr-FR" dirty="0"/>
              <a:t>M</a:t>
            </a:r>
            <a:r>
              <a:rPr lang="fr-FR" dirty="0" smtClean="0"/>
              <a:t>étalliques ou semi conducteur selon leur géométrie</a:t>
            </a:r>
          </a:p>
          <a:p>
            <a:r>
              <a:rPr lang="fr-FR" dirty="0" smtClean="0"/>
              <a:t>Caractéristique très importante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200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Nanotubes multi-feuillets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Plusieurs feuilles de </a:t>
            </a:r>
            <a:r>
              <a:rPr lang="fr-FR" dirty="0" err="1" smtClean="0"/>
              <a:t>graphène</a:t>
            </a:r>
            <a:r>
              <a:rPr lang="fr-FR" dirty="0" smtClean="0"/>
              <a:t> enroulées les uns autour des autres</a:t>
            </a:r>
          </a:p>
          <a:p>
            <a:r>
              <a:rPr lang="fr-FR" dirty="0" smtClean="0"/>
              <a:t>2 structures :</a:t>
            </a:r>
          </a:p>
          <a:p>
            <a:pPr lvl="1"/>
            <a:r>
              <a:rPr lang="fr-FR" dirty="0"/>
              <a:t>Le modèle parchemin</a:t>
            </a:r>
          </a:p>
          <a:p>
            <a:pPr lvl="1"/>
            <a:r>
              <a:rPr lang="fr-FR" dirty="0"/>
              <a:t> Le modèle de la ”poupée russe”</a:t>
            </a:r>
          </a:p>
          <a:p>
            <a:pPr lvl="1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888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737</TotalTime>
  <Words>657</Words>
  <Application>Microsoft Office PowerPoint</Application>
  <PresentationFormat>Affichage à l'écran (4:3)</PresentationFormat>
  <Paragraphs>167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</vt:lpstr>
      <vt:lpstr>Les nanotubes de carbone dans les écrans du futur</vt:lpstr>
      <vt:lpstr>Introduction</vt:lpstr>
      <vt:lpstr>Sommaire</vt:lpstr>
      <vt:lpstr>Sommaire</vt:lpstr>
      <vt:lpstr>I. Les nanotubes de carbone </vt:lpstr>
      <vt:lpstr>Nanotubes mono-feuillets</vt:lpstr>
      <vt:lpstr>Diapositive 7</vt:lpstr>
      <vt:lpstr>Nanotubes mono-feuillets</vt:lpstr>
      <vt:lpstr>Nanotubes multi-feuillets</vt:lpstr>
      <vt:lpstr>Nanotube multi-feuillets</vt:lpstr>
      <vt:lpstr>Propriétés des nanotubes de carbone</vt:lpstr>
      <vt:lpstr>Propriétés des nanotubes de carbone </vt:lpstr>
      <vt:lpstr>Propriété d’émission de champs</vt:lpstr>
      <vt:lpstr>Propriété d’émission de champs</vt:lpstr>
      <vt:lpstr>Technologie LCD</vt:lpstr>
      <vt:lpstr>Technologie LCD</vt:lpstr>
      <vt:lpstr>Technologie LCD</vt:lpstr>
      <vt:lpstr>Technologie Plasma</vt:lpstr>
      <vt:lpstr>Technologie Plasma</vt:lpstr>
      <vt:lpstr>Les écrans de demain</vt:lpstr>
      <vt:lpstr>Les écrans de demain</vt:lpstr>
      <vt:lpstr>Les écrans de demain</vt:lpstr>
      <vt:lpstr>Les écrans de demain</vt:lpstr>
      <vt:lpstr>Les écrans de demain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nanotubes de carbone dans les écrans du futur</dc:title>
  <dc:creator>Florian</dc:creator>
  <cp:lastModifiedBy>fabre</cp:lastModifiedBy>
  <cp:revision>43</cp:revision>
  <dcterms:created xsi:type="dcterms:W3CDTF">2011-01-02T20:48:17Z</dcterms:created>
  <dcterms:modified xsi:type="dcterms:W3CDTF">2011-01-10T10:05:53Z</dcterms:modified>
</cp:coreProperties>
</file>