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1CF116-2445-4C91-AFEE-EDC777D67CD7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D84FFFB-8704-45F0-9DCD-B4EEB1D8FCCD}">
      <dgm:prSet phldrT="[Texte]"/>
      <dgm:spPr/>
      <dgm:t>
        <a:bodyPr/>
        <a:lstStyle/>
        <a:p>
          <a:pPr algn="ctr"/>
          <a:r>
            <a:rPr lang="fr-FR" dirty="0"/>
            <a:t>Photodiodes</a:t>
          </a:r>
        </a:p>
      </dgm:t>
    </dgm:pt>
    <dgm:pt modelId="{3ADC6E37-EB53-4C89-A7F5-39B20F4F2F36}" type="parTrans" cxnId="{AFCB3D59-90E0-4F7F-8FD9-5D6055E96D21}">
      <dgm:prSet/>
      <dgm:spPr/>
      <dgm:t>
        <a:bodyPr/>
        <a:lstStyle/>
        <a:p>
          <a:pPr algn="ctr"/>
          <a:endParaRPr lang="fr-FR"/>
        </a:p>
      </dgm:t>
    </dgm:pt>
    <dgm:pt modelId="{E8FB296C-078A-4B1B-8C88-911BB3ABC7D7}" type="sibTrans" cxnId="{AFCB3D59-90E0-4F7F-8FD9-5D6055E96D21}">
      <dgm:prSet/>
      <dgm:spPr/>
      <dgm:t>
        <a:bodyPr/>
        <a:lstStyle/>
        <a:p>
          <a:pPr algn="ctr"/>
          <a:endParaRPr lang="fr-FR"/>
        </a:p>
      </dgm:t>
    </dgm:pt>
    <dgm:pt modelId="{DFE8B0AC-0DC9-482B-B031-BFE35AE5E431}">
      <dgm:prSet phldrT="[Texte]"/>
      <dgm:spPr/>
      <dgm:t>
        <a:bodyPr/>
        <a:lstStyle/>
        <a:p>
          <a:pPr algn="ctr"/>
          <a:r>
            <a:rPr lang="fr-FR" dirty="0" smtClean="0"/>
            <a:t>Reçoivent </a:t>
          </a:r>
          <a:r>
            <a:rPr lang="fr-FR" dirty="0"/>
            <a:t>la lumière</a:t>
          </a:r>
        </a:p>
      </dgm:t>
    </dgm:pt>
    <dgm:pt modelId="{F448B79F-0E87-4902-9E24-AEA1F3149E52}" type="parTrans" cxnId="{5508B77A-2CC5-42D8-8BD0-BF6CA0B4C859}">
      <dgm:prSet/>
      <dgm:spPr/>
      <dgm:t>
        <a:bodyPr/>
        <a:lstStyle/>
        <a:p>
          <a:pPr algn="ctr"/>
          <a:endParaRPr lang="fr-FR"/>
        </a:p>
      </dgm:t>
    </dgm:pt>
    <dgm:pt modelId="{AD2B51AF-F8E2-4685-8091-1B68F87BE9FE}" type="sibTrans" cxnId="{5508B77A-2CC5-42D8-8BD0-BF6CA0B4C859}">
      <dgm:prSet/>
      <dgm:spPr/>
      <dgm:t>
        <a:bodyPr/>
        <a:lstStyle/>
        <a:p>
          <a:pPr algn="ctr"/>
          <a:endParaRPr lang="fr-FR"/>
        </a:p>
      </dgm:t>
    </dgm:pt>
    <dgm:pt modelId="{0D9BC3E2-7BCF-4C0E-8B92-B26C32422FBE}">
      <dgm:prSet phldrT="[Texte]"/>
      <dgm:spPr/>
      <dgm:t>
        <a:bodyPr/>
        <a:lstStyle/>
        <a:p>
          <a:pPr algn="ctr"/>
          <a:r>
            <a:rPr lang="fr-FR" dirty="0"/>
            <a:t>Accumulent une charge électrique</a:t>
          </a:r>
        </a:p>
      </dgm:t>
    </dgm:pt>
    <dgm:pt modelId="{CA1C65A0-54CB-4F8A-A04B-5AEC1603CFA5}" type="parTrans" cxnId="{0F413D61-DC40-419D-9CA1-F5F33E9A37F9}">
      <dgm:prSet/>
      <dgm:spPr/>
      <dgm:t>
        <a:bodyPr/>
        <a:lstStyle/>
        <a:p>
          <a:pPr algn="ctr"/>
          <a:endParaRPr lang="fr-FR"/>
        </a:p>
      </dgm:t>
    </dgm:pt>
    <dgm:pt modelId="{8C832CF7-545B-4C25-941D-8523015EBF1F}" type="sibTrans" cxnId="{0F413D61-DC40-419D-9CA1-F5F33E9A37F9}">
      <dgm:prSet/>
      <dgm:spPr/>
      <dgm:t>
        <a:bodyPr/>
        <a:lstStyle/>
        <a:p>
          <a:pPr algn="ctr"/>
          <a:endParaRPr lang="fr-FR"/>
        </a:p>
      </dgm:t>
    </dgm:pt>
    <dgm:pt modelId="{C1C661F5-6FA5-4D25-8A4E-4169F13541D2}">
      <dgm:prSet phldrT="[Texte]"/>
      <dgm:spPr/>
      <dgm:t>
        <a:bodyPr/>
        <a:lstStyle/>
        <a:p>
          <a:pPr algn="ctr"/>
          <a:r>
            <a:rPr lang="fr-FR" dirty="0"/>
            <a:t>Capteur</a:t>
          </a:r>
        </a:p>
      </dgm:t>
    </dgm:pt>
    <dgm:pt modelId="{20D08F88-2965-4560-86B1-9D6C2660B03C}" type="parTrans" cxnId="{4644573C-03D5-4228-B9AA-CDF03ACAFFF6}">
      <dgm:prSet/>
      <dgm:spPr/>
      <dgm:t>
        <a:bodyPr/>
        <a:lstStyle/>
        <a:p>
          <a:pPr algn="ctr"/>
          <a:endParaRPr lang="fr-FR"/>
        </a:p>
      </dgm:t>
    </dgm:pt>
    <dgm:pt modelId="{8E61D7E2-6DA1-4654-97D3-475505E57992}" type="sibTrans" cxnId="{4644573C-03D5-4228-B9AA-CDF03ACAFFF6}">
      <dgm:prSet/>
      <dgm:spPr/>
      <dgm:t>
        <a:bodyPr/>
        <a:lstStyle/>
        <a:p>
          <a:pPr algn="ctr"/>
          <a:endParaRPr lang="fr-FR"/>
        </a:p>
      </dgm:t>
    </dgm:pt>
    <dgm:pt modelId="{4D17B95C-C82A-4C9B-BFDA-A71B0CDF4116}">
      <dgm:prSet phldrT="[Texte]"/>
      <dgm:spPr/>
      <dgm:t>
        <a:bodyPr/>
        <a:lstStyle/>
        <a:p>
          <a:pPr algn="ctr"/>
          <a:r>
            <a:rPr lang="fr-FR" dirty="0"/>
            <a:t>CCD</a:t>
          </a:r>
        </a:p>
      </dgm:t>
    </dgm:pt>
    <dgm:pt modelId="{82501863-C1BD-4962-A492-76581B4D605A}" type="parTrans" cxnId="{ED15DE36-3B4A-4D8E-9F17-13727A30F8AB}">
      <dgm:prSet/>
      <dgm:spPr/>
      <dgm:t>
        <a:bodyPr/>
        <a:lstStyle/>
        <a:p>
          <a:pPr algn="ctr"/>
          <a:endParaRPr lang="fr-FR"/>
        </a:p>
      </dgm:t>
    </dgm:pt>
    <dgm:pt modelId="{A2FA82AB-0984-4E08-8A03-5AD427C46255}" type="sibTrans" cxnId="{ED15DE36-3B4A-4D8E-9F17-13727A30F8AB}">
      <dgm:prSet/>
      <dgm:spPr/>
      <dgm:t>
        <a:bodyPr/>
        <a:lstStyle/>
        <a:p>
          <a:pPr algn="ctr"/>
          <a:endParaRPr lang="fr-FR"/>
        </a:p>
      </dgm:t>
    </dgm:pt>
    <dgm:pt modelId="{938AF79F-43E1-4E62-890C-8626ED2CA89F}">
      <dgm:prSet phldrT="[Texte]"/>
      <dgm:spPr/>
      <dgm:t>
        <a:bodyPr/>
        <a:lstStyle/>
        <a:p>
          <a:pPr algn="ctr"/>
          <a:r>
            <a:rPr lang="fr-FR" dirty="0"/>
            <a:t>CMOS</a:t>
          </a:r>
        </a:p>
      </dgm:t>
    </dgm:pt>
    <dgm:pt modelId="{3D3F4140-9E9A-47CA-87DA-148DB3371925}" type="parTrans" cxnId="{E434AE4D-7FB5-43E1-BEDC-587306D3DDFA}">
      <dgm:prSet/>
      <dgm:spPr/>
      <dgm:t>
        <a:bodyPr/>
        <a:lstStyle/>
        <a:p>
          <a:pPr algn="ctr"/>
          <a:endParaRPr lang="fr-FR"/>
        </a:p>
      </dgm:t>
    </dgm:pt>
    <dgm:pt modelId="{2BDA3BC5-62BC-43C6-BACA-CA3325A504E3}" type="sibTrans" cxnId="{E434AE4D-7FB5-43E1-BEDC-587306D3DDFA}">
      <dgm:prSet/>
      <dgm:spPr/>
      <dgm:t>
        <a:bodyPr/>
        <a:lstStyle/>
        <a:p>
          <a:pPr algn="ctr"/>
          <a:endParaRPr lang="fr-FR"/>
        </a:p>
      </dgm:t>
    </dgm:pt>
    <dgm:pt modelId="{F46A7E9A-88E1-4BBB-ADF3-E35AA14494F8}">
      <dgm:prSet phldrT="[Texte]"/>
      <dgm:spPr/>
      <dgm:t>
        <a:bodyPr/>
        <a:lstStyle/>
        <a:p>
          <a:pPr algn="ctr"/>
          <a:r>
            <a:rPr lang="fr-FR" dirty="0"/>
            <a:t>Circuit Electronique</a:t>
          </a:r>
        </a:p>
      </dgm:t>
    </dgm:pt>
    <dgm:pt modelId="{8BBA6F14-4B8B-4387-9EFC-978A62262510}" type="parTrans" cxnId="{5BBB7586-6A0E-4203-8626-AB4E8355B0D7}">
      <dgm:prSet/>
      <dgm:spPr/>
      <dgm:t>
        <a:bodyPr/>
        <a:lstStyle/>
        <a:p>
          <a:pPr algn="ctr"/>
          <a:endParaRPr lang="fr-FR"/>
        </a:p>
      </dgm:t>
    </dgm:pt>
    <dgm:pt modelId="{0AACE2C0-9709-47F0-93BE-8F113C11B545}" type="sibTrans" cxnId="{5BBB7586-6A0E-4203-8626-AB4E8355B0D7}">
      <dgm:prSet/>
      <dgm:spPr/>
      <dgm:t>
        <a:bodyPr/>
        <a:lstStyle/>
        <a:p>
          <a:pPr algn="ctr"/>
          <a:endParaRPr lang="fr-FR"/>
        </a:p>
      </dgm:t>
    </dgm:pt>
    <dgm:pt modelId="{9A0B3486-F66D-4EEB-8123-029282F964B8}">
      <dgm:prSet phldrT="[Texte]"/>
      <dgm:spPr/>
      <dgm:t>
        <a:bodyPr/>
        <a:lstStyle/>
        <a:p>
          <a:pPr algn="ctr"/>
          <a:r>
            <a:rPr lang="fr-FR" dirty="0"/>
            <a:t>Amplifie</a:t>
          </a:r>
        </a:p>
      </dgm:t>
    </dgm:pt>
    <dgm:pt modelId="{BC2CA067-5251-40EB-8672-F3C5F6DD9BF2}" type="parTrans" cxnId="{3B590DCF-C6FD-4C43-8573-D9EC9BE9CCB0}">
      <dgm:prSet/>
      <dgm:spPr/>
      <dgm:t>
        <a:bodyPr/>
        <a:lstStyle/>
        <a:p>
          <a:pPr algn="ctr"/>
          <a:endParaRPr lang="fr-FR"/>
        </a:p>
      </dgm:t>
    </dgm:pt>
    <dgm:pt modelId="{07EF1BA3-3806-4C08-8225-7E1D937CF492}" type="sibTrans" cxnId="{3B590DCF-C6FD-4C43-8573-D9EC9BE9CCB0}">
      <dgm:prSet/>
      <dgm:spPr/>
      <dgm:t>
        <a:bodyPr/>
        <a:lstStyle/>
        <a:p>
          <a:pPr algn="ctr"/>
          <a:endParaRPr lang="fr-FR"/>
        </a:p>
      </dgm:t>
    </dgm:pt>
    <dgm:pt modelId="{F8DE3F7F-FB9E-4A39-BCFF-C9B0B7DE1197}">
      <dgm:prSet phldrT="[Texte]"/>
      <dgm:spPr/>
      <dgm:t>
        <a:bodyPr/>
        <a:lstStyle/>
        <a:p>
          <a:pPr algn="ctr"/>
          <a:r>
            <a:rPr lang="fr-FR" dirty="0"/>
            <a:t>Interprète</a:t>
          </a:r>
        </a:p>
      </dgm:t>
    </dgm:pt>
    <dgm:pt modelId="{7BDB77FB-6199-4A6B-A66C-BA99F4BE5F27}" type="parTrans" cxnId="{F79E3562-3C3B-4BAE-8721-C52865519C75}">
      <dgm:prSet/>
      <dgm:spPr/>
      <dgm:t>
        <a:bodyPr/>
        <a:lstStyle/>
        <a:p>
          <a:pPr algn="ctr"/>
          <a:endParaRPr lang="fr-FR"/>
        </a:p>
      </dgm:t>
    </dgm:pt>
    <dgm:pt modelId="{FB5DF480-B0B1-4393-8965-8D54C118E69D}" type="sibTrans" cxnId="{F79E3562-3C3B-4BAE-8721-C52865519C75}">
      <dgm:prSet/>
      <dgm:spPr/>
      <dgm:t>
        <a:bodyPr/>
        <a:lstStyle/>
        <a:p>
          <a:pPr algn="ctr"/>
          <a:endParaRPr lang="fr-FR"/>
        </a:p>
      </dgm:t>
    </dgm:pt>
    <dgm:pt modelId="{208A7A41-6C48-4E0B-A4AF-B66FF7B9755C}">
      <dgm:prSet/>
      <dgm:spPr/>
      <dgm:t>
        <a:bodyPr/>
        <a:lstStyle/>
        <a:p>
          <a:pPr algn="ctr"/>
          <a:r>
            <a:rPr lang="fr-FR" dirty="0"/>
            <a:t>Stockage</a:t>
          </a:r>
        </a:p>
      </dgm:t>
    </dgm:pt>
    <dgm:pt modelId="{3F519BB3-24A7-4BED-BCF5-928AEFEE3AB9}" type="parTrans" cxnId="{EA83FE85-7584-4D85-BF11-73829782332B}">
      <dgm:prSet/>
      <dgm:spPr/>
      <dgm:t>
        <a:bodyPr/>
        <a:lstStyle/>
        <a:p>
          <a:pPr algn="ctr"/>
          <a:endParaRPr lang="fr-FR"/>
        </a:p>
      </dgm:t>
    </dgm:pt>
    <dgm:pt modelId="{4228F28C-CF4C-4164-94AB-D0D4CB55B052}" type="sibTrans" cxnId="{EA83FE85-7584-4D85-BF11-73829782332B}">
      <dgm:prSet/>
      <dgm:spPr/>
      <dgm:t>
        <a:bodyPr/>
        <a:lstStyle/>
        <a:p>
          <a:pPr algn="ctr"/>
          <a:endParaRPr lang="fr-FR"/>
        </a:p>
      </dgm:t>
    </dgm:pt>
    <dgm:pt modelId="{D56F488C-64C6-46F8-AAF2-6901B033E29F}">
      <dgm:prSet/>
      <dgm:spPr/>
      <dgm:t>
        <a:bodyPr/>
        <a:lstStyle/>
        <a:p>
          <a:pPr algn="ctr"/>
          <a:r>
            <a:rPr lang="fr-FR" dirty="0"/>
            <a:t>Carte Mémoire</a:t>
          </a:r>
        </a:p>
      </dgm:t>
    </dgm:pt>
    <dgm:pt modelId="{A7039F8A-FDED-4020-BE8A-BB300037AE97}" type="parTrans" cxnId="{B49CE2E4-CC54-4043-9115-14C160E6FB4E}">
      <dgm:prSet/>
      <dgm:spPr/>
      <dgm:t>
        <a:bodyPr/>
        <a:lstStyle/>
        <a:p>
          <a:pPr algn="ctr"/>
          <a:endParaRPr lang="fr-FR"/>
        </a:p>
      </dgm:t>
    </dgm:pt>
    <dgm:pt modelId="{DAD78195-5352-4C77-AC75-9F6AD7EFF7BB}" type="sibTrans" cxnId="{B49CE2E4-CC54-4043-9115-14C160E6FB4E}">
      <dgm:prSet/>
      <dgm:spPr/>
      <dgm:t>
        <a:bodyPr/>
        <a:lstStyle/>
        <a:p>
          <a:pPr algn="ctr"/>
          <a:endParaRPr lang="fr-FR"/>
        </a:p>
      </dgm:t>
    </dgm:pt>
    <dgm:pt modelId="{ED48274C-78CD-41FE-86C9-B6C8EF0D585C}" type="pres">
      <dgm:prSet presAssocID="{7D1CF116-2445-4C91-AFEE-EDC777D67CD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249D598-237E-4527-A458-37AA2777D079}" type="pres">
      <dgm:prSet presAssocID="{D56F488C-64C6-46F8-AAF2-6901B033E29F}" presName="boxAndChildren" presStyleCnt="0"/>
      <dgm:spPr/>
    </dgm:pt>
    <dgm:pt modelId="{C1ED06AF-4C24-4525-9513-2280E2E5161E}" type="pres">
      <dgm:prSet presAssocID="{D56F488C-64C6-46F8-AAF2-6901B033E29F}" presName="parentTextBox" presStyleLbl="node1" presStyleIdx="0" presStyleCnt="4"/>
      <dgm:spPr/>
      <dgm:t>
        <a:bodyPr/>
        <a:lstStyle/>
        <a:p>
          <a:endParaRPr lang="fr-FR"/>
        </a:p>
      </dgm:t>
    </dgm:pt>
    <dgm:pt modelId="{F8E603A7-F788-4828-ABB4-6163DB57AB52}" type="pres">
      <dgm:prSet presAssocID="{D56F488C-64C6-46F8-AAF2-6901B033E29F}" presName="entireBox" presStyleLbl="node1" presStyleIdx="0" presStyleCnt="4"/>
      <dgm:spPr/>
      <dgm:t>
        <a:bodyPr/>
        <a:lstStyle/>
        <a:p>
          <a:endParaRPr lang="fr-FR"/>
        </a:p>
      </dgm:t>
    </dgm:pt>
    <dgm:pt modelId="{DD1C43A7-E734-4DB2-B926-30B62B923454}" type="pres">
      <dgm:prSet presAssocID="{D56F488C-64C6-46F8-AAF2-6901B033E29F}" presName="descendantBox" presStyleCnt="0"/>
      <dgm:spPr/>
    </dgm:pt>
    <dgm:pt modelId="{640AE3C9-C758-49EF-8E9E-D6F47CD00699}" type="pres">
      <dgm:prSet presAssocID="{208A7A41-6C48-4E0B-A4AF-B66FF7B9755C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BE4665-A075-4642-BDC3-B2F8513CECB0}" type="pres">
      <dgm:prSet presAssocID="{0AACE2C0-9709-47F0-93BE-8F113C11B545}" presName="sp" presStyleCnt="0"/>
      <dgm:spPr/>
    </dgm:pt>
    <dgm:pt modelId="{69E34D42-FC5E-42BA-A4E2-2357C80F6BF2}" type="pres">
      <dgm:prSet presAssocID="{F46A7E9A-88E1-4BBB-ADF3-E35AA14494F8}" presName="arrowAndChildren" presStyleCnt="0"/>
      <dgm:spPr/>
    </dgm:pt>
    <dgm:pt modelId="{B112CA11-40B8-4673-8943-607D0A28E786}" type="pres">
      <dgm:prSet presAssocID="{F46A7E9A-88E1-4BBB-ADF3-E35AA14494F8}" presName="parentTextArrow" presStyleLbl="node1" presStyleIdx="0" presStyleCnt="4"/>
      <dgm:spPr/>
      <dgm:t>
        <a:bodyPr/>
        <a:lstStyle/>
        <a:p>
          <a:endParaRPr lang="fr-FR"/>
        </a:p>
      </dgm:t>
    </dgm:pt>
    <dgm:pt modelId="{A96FCC0B-3E68-4C06-BC21-ED37BA930073}" type="pres">
      <dgm:prSet presAssocID="{F46A7E9A-88E1-4BBB-ADF3-E35AA14494F8}" presName="arrow" presStyleLbl="node1" presStyleIdx="1" presStyleCnt="4"/>
      <dgm:spPr/>
      <dgm:t>
        <a:bodyPr/>
        <a:lstStyle/>
        <a:p>
          <a:endParaRPr lang="fr-FR"/>
        </a:p>
      </dgm:t>
    </dgm:pt>
    <dgm:pt modelId="{80E0CF74-1E00-4177-9115-148F40610C06}" type="pres">
      <dgm:prSet presAssocID="{F46A7E9A-88E1-4BBB-ADF3-E35AA14494F8}" presName="descendantArrow" presStyleCnt="0"/>
      <dgm:spPr/>
    </dgm:pt>
    <dgm:pt modelId="{56BBD250-7806-4A93-BDE0-894C397D7284}" type="pres">
      <dgm:prSet presAssocID="{9A0B3486-F66D-4EEB-8123-029282F964B8}" presName="childTextArrow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91B0F1B-43C0-4010-9ED3-AE8A3F1AD77E}" type="pres">
      <dgm:prSet presAssocID="{F8DE3F7F-FB9E-4A39-BCFF-C9B0B7DE1197}" presName="childTextArrow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DA663E0-6563-4FA2-9DFA-1CAA1F930D83}" type="pres">
      <dgm:prSet presAssocID="{8E61D7E2-6DA1-4654-97D3-475505E57992}" presName="sp" presStyleCnt="0"/>
      <dgm:spPr/>
    </dgm:pt>
    <dgm:pt modelId="{39F6E2E8-6D69-4510-BD67-6EC0CFBA78C2}" type="pres">
      <dgm:prSet presAssocID="{C1C661F5-6FA5-4D25-8A4E-4169F13541D2}" presName="arrowAndChildren" presStyleCnt="0"/>
      <dgm:spPr/>
    </dgm:pt>
    <dgm:pt modelId="{5AF39D5C-DE9F-407C-AD95-3B51C114C8C4}" type="pres">
      <dgm:prSet presAssocID="{C1C661F5-6FA5-4D25-8A4E-4169F13541D2}" presName="parentTextArrow" presStyleLbl="node1" presStyleIdx="1" presStyleCnt="4"/>
      <dgm:spPr/>
      <dgm:t>
        <a:bodyPr/>
        <a:lstStyle/>
        <a:p>
          <a:endParaRPr lang="fr-FR"/>
        </a:p>
      </dgm:t>
    </dgm:pt>
    <dgm:pt modelId="{AB7AE986-DA2C-49D2-BB90-14FEDC2ADC93}" type="pres">
      <dgm:prSet presAssocID="{C1C661F5-6FA5-4D25-8A4E-4169F13541D2}" presName="arrow" presStyleLbl="node1" presStyleIdx="2" presStyleCnt="4"/>
      <dgm:spPr/>
      <dgm:t>
        <a:bodyPr/>
        <a:lstStyle/>
        <a:p>
          <a:endParaRPr lang="fr-FR"/>
        </a:p>
      </dgm:t>
    </dgm:pt>
    <dgm:pt modelId="{72178FA8-5769-4C4B-B16A-C56A14AEC2C6}" type="pres">
      <dgm:prSet presAssocID="{C1C661F5-6FA5-4D25-8A4E-4169F13541D2}" presName="descendantArrow" presStyleCnt="0"/>
      <dgm:spPr/>
    </dgm:pt>
    <dgm:pt modelId="{E256382F-2B5C-417D-BB0F-BAC2DFD16B64}" type="pres">
      <dgm:prSet presAssocID="{4D17B95C-C82A-4C9B-BFDA-A71B0CDF4116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27AC6A3-6AF1-4DA5-99CF-C79A946F75FA}" type="pres">
      <dgm:prSet presAssocID="{938AF79F-43E1-4E62-890C-8626ED2CA89F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762E57A-C4C1-41CA-80D2-3551BA435719}" type="pres">
      <dgm:prSet presAssocID="{E8FB296C-078A-4B1B-8C88-911BB3ABC7D7}" presName="sp" presStyleCnt="0"/>
      <dgm:spPr/>
    </dgm:pt>
    <dgm:pt modelId="{16079F40-BFF8-4612-A87B-78E1D83EFCE1}" type="pres">
      <dgm:prSet presAssocID="{2D84FFFB-8704-45F0-9DCD-B4EEB1D8FCCD}" presName="arrowAndChildren" presStyleCnt="0"/>
      <dgm:spPr/>
    </dgm:pt>
    <dgm:pt modelId="{CB9292DF-4E93-427C-AA77-2496B91BC131}" type="pres">
      <dgm:prSet presAssocID="{2D84FFFB-8704-45F0-9DCD-B4EEB1D8FCCD}" presName="parentTextArrow" presStyleLbl="node1" presStyleIdx="2" presStyleCnt="4"/>
      <dgm:spPr/>
      <dgm:t>
        <a:bodyPr/>
        <a:lstStyle/>
        <a:p>
          <a:endParaRPr lang="fr-FR"/>
        </a:p>
      </dgm:t>
    </dgm:pt>
    <dgm:pt modelId="{5C0A5452-8D31-44C5-A28A-519052C20A39}" type="pres">
      <dgm:prSet presAssocID="{2D84FFFB-8704-45F0-9DCD-B4EEB1D8FCCD}" presName="arrow" presStyleLbl="node1" presStyleIdx="3" presStyleCnt="4"/>
      <dgm:spPr/>
      <dgm:t>
        <a:bodyPr/>
        <a:lstStyle/>
        <a:p>
          <a:endParaRPr lang="fr-FR"/>
        </a:p>
      </dgm:t>
    </dgm:pt>
    <dgm:pt modelId="{54198CA3-D378-498F-B052-395856B29FD1}" type="pres">
      <dgm:prSet presAssocID="{2D84FFFB-8704-45F0-9DCD-B4EEB1D8FCCD}" presName="descendantArrow" presStyleCnt="0"/>
      <dgm:spPr/>
    </dgm:pt>
    <dgm:pt modelId="{5035A567-CA39-443A-9ACF-ADAF768C35EC}" type="pres">
      <dgm:prSet presAssocID="{DFE8B0AC-0DC9-482B-B031-BFE35AE5E431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BA87FEA-2230-47E7-8A90-B8EF0388ECE1}" type="pres">
      <dgm:prSet presAssocID="{0D9BC3E2-7BCF-4C0E-8B92-B26C32422FBE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44573C-03D5-4228-B9AA-CDF03ACAFFF6}" srcId="{7D1CF116-2445-4C91-AFEE-EDC777D67CD7}" destId="{C1C661F5-6FA5-4D25-8A4E-4169F13541D2}" srcOrd="1" destOrd="0" parTransId="{20D08F88-2965-4560-86B1-9D6C2660B03C}" sibTransId="{8E61D7E2-6DA1-4654-97D3-475505E57992}"/>
    <dgm:cxn modelId="{E434AE4D-7FB5-43E1-BEDC-587306D3DDFA}" srcId="{C1C661F5-6FA5-4D25-8A4E-4169F13541D2}" destId="{938AF79F-43E1-4E62-890C-8626ED2CA89F}" srcOrd="1" destOrd="0" parTransId="{3D3F4140-9E9A-47CA-87DA-148DB3371925}" sibTransId="{2BDA3BC5-62BC-43C6-BACA-CA3325A504E3}"/>
    <dgm:cxn modelId="{01885C12-D99A-454B-995E-89F2F8198984}" type="presOf" srcId="{7D1CF116-2445-4C91-AFEE-EDC777D67CD7}" destId="{ED48274C-78CD-41FE-86C9-B6C8EF0D585C}" srcOrd="0" destOrd="0" presId="urn:microsoft.com/office/officeart/2005/8/layout/process4"/>
    <dgm:cxn modelId="{ED15DE36-3B4A-4D8E-9F17-13727A30F8AB}" srcId="{C1C661F5-6FA5-4D25-8A4E-4169F13541D2}" destId="{4D17B95C-C82A-4C9B-BFDA-A71B0CDF4116}" srcOrd="0" destOrd="0" parTransId="{82501863-C1BD-4962-A492-76581B4D605A}" sibTransId="{A2FA82AB-0984-4E08-8A03-5AD427C46255}"/>
    <dgm:cxn modelId="{E78A953E-41EA-4AC1-B479-B6B5514075AD}" type="presOf" srcId="{DFE8B0AC-0DC9-482B-B031-BFE35AE5E431}" destId="{5035A567-CA39-443A-9ACF-ADAF768C35EC}" srcOrd="0" destOrd="0" presId="urn:microsoft.com/office/officeart/2005/8/layout/process4"/>
    <dgm:cxn modelId="{FD00229C-819E-42A0-B8EA-AEB2879D1BCE}" type="presOf" srcId="{2D84FFFB-8704-45F0-9DCD-B4EEB1D8FCCD}" destId="{CB9292DF-4E93-427C-AA77-2496B91BC131}" srcOrd="0" destOrd="0" presId="urn:microsoft.com/office/officeart/2005/8/layout/process4"/>
    <dgm:cxn modelId="{AFCB3D59-90E0-4F7F-8FD9-5D6055E96D21}" srcId="{7D1CF116-2445-4C91-AFEE-EDC777D67CD7}" destId="{2D84FFFB-8704-45F0-9DCD-B4EEB1D8FCCD}" srcOrd="0" destOrd="0" parTransId="{3ADC6E37-EB53-4C89-A7F5-39B20F4F2F36}" sibTransId="{E8FB296C-078A-4B1B-8C88-911BB3ABC7D7}"/>
    <dgm:cxn modelId="{6321CBB1-E227-4C23-B4A3-6461335CE372}" type="presOf" srcId="{0D9BC3E2-7BCF-4C0E-8B92-B26C32422FBE}" destId="{ABA87FEA-2230-47E7-8A90-B8EF0388ECE1}" srcOrd="0" destOrd="0" presId="urn:microsoft.com/office/officeart/2005/8/layout/process4"/>
    <dgm:cxn modelId="{EA83FE85-7584-4D85-BF11-73829782332B}" srcId="{D56F488C-64C6-46F8-AAF2-6901B033E29F}" destId="{208A7A41-6C48-4E0B-A4AF-B66FF7B9755C}" srcOrd="0" destOrd="0" parTransId="{3F519BB3-24A7-4BED-BCF5-928AEFEE3AB9}" sibTransId="{4228F28C-CF4C-4164-94AB-D0D4CB55B052}"/>
    <dgm:cxn modelId="{3B590DCF-C6FD-4C43-8573-D9EC9BE9CCB0}" srcId="{F46A7E9A-88E1-4BBB-ADF3-E35AA14494F8}" destId="{9A0B3486-F66D-4EEB-8123-029282F964B8}" srcOrd="0" destOrd="0" parTransId="{BC2CA067-5251-40EB-8672-F3C5F6DD9BF2}" sibTransId="{07EF1BA3-3806-4C08-8225-7E1D937CF492}"/>
    <dgm:cxn modelId="{F79E3562-3C3B-4BAE-8721-C52865519C75}" srcId="{F46A7E9A-88E1-4BBB-ADF3-E35AA14494F8}" destId="{F8DE3F7F-FB9E-4A39-BCFF-C9B0B7DE1197}" srcOrd="1" destOrd="0" parTransId="{7BDB77FB-6199-4A6B-A66C-BA99F4BE5F27}" sibTransId="{FB5DF480-B0B1-4393-8965-8D54C118E69D}"/>
    <dgm:cxn modelId="{A6D79FC7-B4DD-4AE0-A0F8-AC1B0762E651}" type="presOf" srcId="{F8DE3F7F-FB9E-4A39-BCFF-C9B0B7DE1197}" destId="{891B0F1B-43C0-4010-9ED3-AE8A3F1AD77E}" srcOrd="0" destOrd="0" presId="urn:microsoft.com/office/officeart/2005/8/layout/process4"/>
    <dgm:cxn modelId="{1B7ED74A-D9D5-4706-BE11-3D69FE804208}" type="presOf" srcId="{4D17B95C-C82A-4C9B-BFDA-A71B0CDF4116}" destId="{E256382F-2B5C-417D-BB0F-BAC2DFD16B64}" srcOrd="0" destOrd="0" presId="urn:microsoft.com/office/officeart/2005/8/layout/process4"/>
    <dgm:cxn modelId="{A49FC79E-37E0-4BC3-AE1F-C387DC528637}" type="presOf" srcId="{2D84FFFB-8704-45F0-9DCD-B4EEB1D8FCCD}" destId="{5C0A5452-8D31-44C5-A28A-519052C20A39}" srcOrd="1" destOrd="0" presId="urn:microsoft.com/office/officeart/2005/8/layout/process4"/>
    <dgm:cxn modelId="{6F4AA200-FBDB-4F00-BD94-842D289B8D0B}" type="presOf" srcId="{F46A7E9A-88E1-4BBB-ADF3-E35AA14494F8}" destId="{B112CA11-40B8-4673-8943-607D0A28E786}" srcOrd="0" destOrd="0" presId="urn:microsoft.com/office/officeart/2005/8/layout/process4"/>
    <dgm:cxn modelId="{E58A5CE2-A01B-4660-8E14-75FCF2A34AE5}" type="presOf" srcId="{D56F488C-64C6-46F8-AAF2-6901B033E29F}" destId="{F8E603A7-F788-4828-ABB4-6163DB57AB52}" srcOrd="1" destOrd="0" presId="urn:microsoft.com/office/officeart/2005/8/layout/process4"/>
    <dgm:cxn modelId="{31FC6AF4-7EBD-4116-9200-E918A0E792A3}" type="presOf" srcId="{9A0B3486-F66D-4EEB-8123-029282F964B8}" destId="{56BBD250-7806-4A93-BDE0-894C397D7284}" srcOrd="0" destOrd="0" presId="urn:microsoft.com/office/officeart/2005/8/layout/process4"/>
    <dgm:cxn modelId="{20FAEBB5-5EB7-4EE9-80FD-DD94F6C9D8F6}" type="presOf" srcId="{C1C661F5-6FA5-4D25-8A4E-4169F13541D2}" destId="{5AF39D5C-DE9F-407C-AD95-3B51C114C8C4}" srcOrd="0" destOrd="0" presId="urn:microsoft.com/office/officeart/2005/8/layout/process4"/>
    <dgm:cxn modelId="{54EAA6B9-B722-44D2-A258-3650F489DF3A}" type="presOf" srcId="{F46A7E9A-88E1-4BBB-ADF3-E35AA14494F8}" destId="{A96FCC0B-3E68-4C06-BC21-ED37BA930073}" srcOrd="1" destOrd="0" presId="urn:microsoft.com/office/officeart/2005/8/layout/process4"/>
    <dgm:cxn modelId="{5BBB7586-6A0E-4203-8626-AB4E8355B0D7}" srcId="{7D1CF116-2445-4C91-AFEE-EDC777D67CD7}" destId="{F46A7E9A-88E1-4BBB-ADF3-E35AA14494F8}" srcOrd="2" destOrd="0" parTransId="{8BBA6F14-4B8B-4387-9EFC-978A62262510}" sibTransId="{0AACE2C0-9709-47F0-93BE-8F113C11B545}"/>
    <dgm:cxn modelId="{34D89D85-652F-4EE1-95CB-C56AF66DE9D6}" type="presOf" srcId="{D56F488C-64C6-46F8-AAF2-6901B033E29F}" destId="{C1ED06AF-4C24-4525-9513-2280E2E5161E}" srcOrd="0" destOrd="0" presId="urn:microsoft.com/office/officeart/2005/8/layout/process4"/>
    <dgm:cxn modelId="{DBDC0ED2-5675-4423-8F4D-F2183B5C63B2}" type="presOf" srcId="{C1C661F5-6FA5-4D25-8A4E-4169F13541D2}" destId="{AB7AE986-DA2C-49D2-BB90-14FEDC2ADC93}" srcOrd="1" destOrd="0" presId="urn:microsoft.com/office/officeart/2005/8/layout/process4"/>
    <dgm:cxn modelId="{5508B77A-2CC5-42D8-8BD0-BF6CA0B4C859}" srcId="{2D84FFFB-8704-45F0-9DCD-B4EEB1D8FCCD}" destId="{DFE8B0AC-0DC9-482B-B031-BFE35AE5E431}" srcOrd="0" destOrd="0" parTransId="{F448B79F-0E87-4902-9E24-AEA1F3149E52}" sibTransId="{AD2B51AF-F8E2-4685-8091-1B68F87BE9FE}"/>
    <dgm:cxn modelId="{B3076623-4C15-4964-ADD8-1A6AA872CFAF}" type="presOf" srcId="{208A7A41-6C48-4E0B-A4AF-B66FF7B9755C}" destId="{640AE3C9-C758-49EF-8E9E-D6F47CD00699}" srcOrd="0" destOrd="0" presId="urn:microsoft.com/office/officeart/2005/8/layout/process4"/>
    <dgm:cxn modelId="{B49CE2E4-CC54-4043-9115-14C160E6FB4E}" srcId="{7D1CF116-2445-4C91-AFEE-EDC777D67CD7}" destId="{D56F488C-64C6-46F8-AAF2-6901B033E29F}" srcOrd="3" destOrd="0" parTransId="{A7039F8A-FDED-4020-BE8A-BB300037AE97}" sibTransId="{DAD78195-5352-4C77-AC75-9F6AD7EFF7BB}"/>
    <dgm:cxn modelId="{0F413D61-DC40-419D-9CA1-F5F33E9A37F9}" srcId="{2D84FFFB-8704-45F0-9DCD-B4EEB1D8FCCD}" destId="{0D9BC3E2-7BCF-4C0E-8B92-B26C32422FBE}" srcOrd="1" destOrd="0" parTransId="{CA1C65A0-54CB-4F8A-A04B-5AEC1603CFA5}" sibTransId="{8C832CF7-545B-4C25-941D-8523015EBF1F}"/>
    <dgm:cxn modelId="{5EADF5F9-6ED7-4821-972D-31522F0C8353}" type="presOf" srcId="{938AF79F-43E1-4E62-890C-8626ED2CA89F}" destId="{E27AC6A3-6AF1-4DA5-99CF-C79A946F75FA}" srcOrd="0" destOrd="0" presId="urn:microsoft.com/office/officeart/2005/8/layout/process4"/>
    <dgm:cxn modelId="{F34746D2-2FBB-463C-B394-C195FE692955}" type="presParOf" srcId="{ED48274C-78CD-41FE-86C9-B6C8EF0D585C}" destId="{B249D598-237E-4527-A458-37AA2777D079}" srcOrd="0" destOrd="0" presId="urn:microsoft.com/office/officeart/2005/8/layout/process4"/>
    <dgm:cxn modelId="{52DC4120-3075-4D2C-B7B0-06ABDAABC6B6}" type="presParOf" srcId="{B249D598-237E-4527-A458-37AA2777D079}" destId="{C1ED06AF-4C24-4525-9513-2280E2E5161E}" srcOrd="0" destOrd="0" presId="urn:microsoft.com/office/officeart/2005/8/layout/process4"/>
    <dgm:cxn modelId="{F80EEDB4-574C-4D22-BFCE-C9A9BE3CB851}" type="presParOf" srcId="{B249D598-237E-4527-A458-37AA2777D079}" destId="{F8E603A7-F788-4828-ABB4-6163DB57AB52}" srcOrd="1" destOrd="0" presId="urn:microsoft.com/office/officeart/2005/8/layout/process4"/>
    <dgm:cxn modelId="{958FB7B9-D35E-48AF-A783-5A235F66968A}" type="presParOf" srcId="{B249D598-237E-4527-A458-37AA2777D079}" destId="{DD1C43A7-E734-4DB2-B926-30B62B923454}" srcOrd="2" destOrd="0" presId="urn:microsoft.com/office/officeart/2005/8/layout/process4"/>
    <dgm:cxn modelId="{9B54022C-8573-4BFA-BEDF-D789D9DA324C}" type="presParOf" srcId="{DD1C43A7-E734-4DB2-B926-30B62B923454}" destId="{640AE3C9-C758-49EF-8E9E-D6F47CD00699}" srcOrd="0" destOrd="0" presId="urn:microsoft.com/office/officeart/2005/8/layout/process4"/>
    <dgm:cxn modelId="{5FF1D05A-B765-43AA-A3E3-CA491529D666}" type="presParOf" srcId="{ED48274C-78CD-41FE-86C9-B6C8EF0D585C}" destId="{88BE4665-A075-4642-BDC3-B2F8513CECB0}" srcOrd="1" destOrd="0" presId="urn:microsoft.com/office/officeart/2005/8/layout/process4"/>
    <dgm:cxn modelId="{FB916899-0C25-4066-91CE-FCAA3224E813}" type="presParOf" srcId="{ED48274C-78CD-41FE-86C9-B6C8EF0D585C}" destId="{69E34D42-FC5E-42BA-A4E2-2357C80F6BF2}" srcOrd="2" destOrd="0" presId="urn:microsoft.com/office/officeart/2005/8/layout/process4"/>
    <dgm:cxn modelId="{C232F3F4-91D5-4FC2-8A18-B4625E6DE8D8}" type="presParOf" srcId="{69E34D42-FC5E-42BA-A4E2-2357C80F6BF2}" destId="{B112CA11-40B8-4673-8943-607D0A28E786}" srcOrd="0" destOrd="0" presId="urn:microsoft.com/office/officeart/2005/8/layout/process4"/>
    <dgm:cxn modelId="{CD71CF78-C2AE-4A38-999C-EBDB3815D9F3}" type="presParOf" srcId="{69E34D42-FC5E-42BA-A4E2-2357C80F6BF2}" destId="{A96FCC0B-3E68-4C06-BC21-ED37BA930073}" srcOrd="1" destOrd="0" presId="urn:microsoft.com/office/officeart/2005/8/layout/process4"/>
    <dgm:cxn modelId="{82458256-F98F-4DFF-84A3-F401071CA388}" type="presParOf" srcId="{69E34D42-FC5E-42BA-A4E2-2357C80F6BF2}" destId="{80E0CF74-1E00-4177-9115-148F40610C06}" srcOrd="2" destOrd="0" presId="urn:microsoft.com/office/officeart/2005/8/layout/process4"/>
    <dgm:cxn modelId="{FF54F541-2766-422C-971E-1EFE65255846}" type="presParOf" srcId="{80E0CF74-1E00-4177-9115-148F40610C06}" destId="{56BBD250-7806-4A93-BDE0-894C397D7284}" srcOrd="0" destOrd="0" presId="urn:microsoft.com/office/officeart/2005/8/layout/process4"/>
    <dgm:cxn modelId="{B780FADB-F7C6-4362-9D74-8F8A3D033285}" type="presParOf" srcId="{80E0CF74-1E00-4177-9115-148F40610C06}" destId="{891B0F1B-43C0-4010-9ED3-AE8A3F1AD77E}" srcOrd="1" destOrd="0" presId="urn:microsoft.com/office/officeart/2005/8/layout/process4"/>
    <dgm:cxn modelId="{BA040F91-A2A9-4BDC-A4EC-7DC5DC9EFE12}" type="presParOf" srcId="{ED48274C-78CD-41FE-86C9-B6C8EF0D585C}" destId="{8DA663E0-6563-4FA2-9DFA-1CAA1F930D83}" srcOrd="3" destOrd="0" presId="urn:microsoft.com/office/officeart/2005/8/layout/process4"/>
    <dgm:cxn modelId="{6913CF4E-A3A5-429D-88AA-BB87A5957A9B}" type="presParOf" srcId="{ED48274C-78CD-41FE-86C9-B6C8EF0D585C}" destId="{39F6E2E8-6D69-4510-BD67-6EC0CFBA78C2}" srcOrd="4" destOrd="0" presId="urn:microsoft.com/office/officeart/2005/8/layout/process4"/>
    <dgm:cxn modelId="{3AFAD78B-B814-4130-9896-2EC484BFE879}" type="presParOf" srcId="{39F6E2E8-6D69-4510-BD67-6EC0CFBA78C2}" destId="{5AF39D5C-DE9F-407C-AD95-3B51C114C8C4}" srcOrd="0" destOrd="0" presId="urn:microsoft.com/office/officeart/2005/8/layout/process4"/>
    <dgm:cxn modelId="{72FDB4F5-DF46-458D-B100-1E7ACCBEDF85}" type="presParOf" srcId="{39F6E2E8-6D69-4510-BD67-6EC0CFBA78C2}" destId="{AB7AE986-DA2C-49D2-BB90-14FEDC2ADC93}" srcOrd="1" destOrd="0" presId="urn:microsoft.com/office/officeart/2005/8/layout/process4"/>
    <dgm:cxn modelId="{B3D3272E-D371-408F-AF2D-D8F02F11A66B}" type="presParOf" srcId="{39F6E2E8-6D69-4510-BD67-6EC0CFBA78C2}" destId="{72178FA8-5769-4C4B-B16A-C56A14AEC2C6}" srcOrd="2" destOrd="0" presId="urn:microsoft.com/office/officeart/2005/8/layout/process4"/>
    <dgm:cxn modelId="{1F2EDA5E-33BD-49DB-9CBF-C3041A8A35F6}" type="presParOf" srcId="{72178FA8-5769-4C4B-B16A-C56A14AEC2C6}" destId="{E256382F-2B5C-417D-BB0F-BAC2DFD16B64}" srcOrd="0" destOrd="0" presId="urn:microsoft.com/office/officeart/2005/8/layout/process4"/>
    <dgm:cxn modelId="{4BC65A1B-ABB2-4AEE-952D-F60198950DD3}" type="presParOf" srcId="{72178FA8-5769-4C4B-B16A-C56A14AEC2C6}" destId="{E27AC6A3-6AF1-4DA5-99CF-C79A946F75FA}" srcOrd="1" destOrd="0" presId="urn:microsoft.com/office/officeart/2005/8/layout/process4"/>
    <dgm:cxn modelId="{6A8E1E78-90F9-4C98-930E-C967ECE15BBF}" type="presParOf" srcId="{ED48274C-78CD-41FE-86C9-B6C8EF0D585C}" destId="{F762E57A-C4C1-41CA-80D2-3551BA435719}" srcOrd="5" destOrd="0" presId="urn:microsoft.com/office/officeart/2005/8/layout/process4"/>
    <dgm:cxn modelId="{BE57C619-6515-4C71-B2D9-7A6F69E9971E}" type="presParOf" srcId="{ED48274C-78CD-41FE-86C9-B6C8EF0D585C}" destId="{16079F40-BFF8-4612-A87B-78E1D83EFCE1}" srcOrd="6" destOrd="0" presId="urn:microsoft.com/office/officeart/2005/8/layout/process4"/>
    <dgm:cxn modelId="{1FA3BE43-AE4B-4486-B30F-101EEAC649FE}" type="presParOf" srcId="{16079F40-BFF8-4612-A87B-78E1D83EFCE1}" destId="{CB9292DF-4E93-427C-AA77-2496B91BC131}" srcOrd="0" destOrd="0" presId="urn:microsoft.com/office/officeart/2005/8/layout/process4"/>
    <dgm:cxn modelId="{A1426657-060C-4D8B-B752-D3392ECEB576}" type="presParOf" srcId="{16079F40-BFF8-4612-A87B-78E1D83EFCE1}" destId="{5C0A5452-8D31-44C5-A28A-519052C20A39}" srcOrd="1" destOrd="0" presId="urn:microsoft.com/office/officeart/2005/8/layout/process4"/>
    <dgm:cxn modelId="{08E4FD7C-BD08-479E-AAD6-7726F5A04371}" type="presParOf" srcId="{16079F40-BFF8-4612-A87B-78E1D83EFCE1}" destId="{54198CA3-D378-498F-B052-395856B29FD1}" srcOrd="2" destOrd="0" presId="urn:microsoft.com/office/officeart/2005/8/layout/process4"/>
    <dgm:cxn modelId="{4C365794-3831-4B25-A694-90156CEBFA44}" type="presParOf" srcId="{54198CA3-D378-498F-B052-395856B29FD1}" destId="{5035A567-CA39-443A-9ACF-ADAF768C35EC}" srcOrd="0" destOrd="0" presId="urn:microsoft.com/office/officeart/2005/8/layout/process4"/>
    <dgm:cxn modelId="{00EC8D1C-09D4-490C-8C85-1CBA0C5A64FD}" type="presParOf" srcId="{54198CA3-D378-498F-B052-395856B29FD1}" destId="{ABA87FEA-2230-47E7-8A90-B8EF0388ECE1}" srcOrd="1" destOrd="0" presId="urn:microsoft.com/office/officeart/2005/8/layout/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9DBF0-C6B6-4D95-871A-9AD26C5FA922}" type="datetimeFigureOut">
              <a:rPr lang="fr-FR" smtClean="0"/>
              <a:t>01/01/2011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367FD-5850-476F-A3AA-6AF044239678}" type="slidenum">
              <a:rPr lang="fr-FR" smtClean="0"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5FF1C-6E56-41DD-9A00-6F8CF0CA0142}" type="datetimeFigureOut">
              <a:rPr lang="fr-FR"/>
              <a:pPr>
                <a:defRPr/>
              </a:pPr>
              <a:t>01/01/2011</a:t>
            </a:fld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C5232-65D3-4FED-B0FE-51231FC48605}" type="slidenum">
              <a:rPr lang="fr-CA"/>
              <a:pPr>
                <a:defRPr/>
              </a:pPr>
              <a:t>‹N°›</a:t>
            </a:fld>
            <a:endParaRPr lang="fr-C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27384-8EB6-4A52-97D3-01DAE065F85A}" type="datetimeFigureOut">
              <a:rPr lang="fr-FR"/>
              <a:pPr>
                <a:defRPr/>
              </a:pPr>
              <a:t>01/01/2011</a:t>
            </a:fld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8A251-9976-47E6-9030-2FAEE4185B59}" type="slidenum">
              <a:rPr lang="fr-CA"/>
              <a:pPr>
                <a:defRPr/>
              </a:pPr>
              <a:t>‹N°›</a:t>
            </a:fld>
            <a:endParaRPr lang="fr-C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8E459-588E-4DD8-B69B-873E34A381C6}" type="datetimeFigureOut">
              <a:rPr lang="fr-FR"/>
              <a:pPr>
                <a:defRPr/>
              </a:pPr>
              <a:t>01/01/2011</a:t>
            </a:fld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AFAB2-426C-437B-B3E5-F6A713DF5772}" type="slidenum">
              <a:rPr lang="fr-CA"/>
              <a:pPr>
                <a:defRPr/>
              </a:pPr>
              <a:t>‹N°›</a:t>
            </a:fld>
            <a:endParaRPr lang="fr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A892A-A38C-4B38-BB09-005BF263D9B9}" type="datetimeFigureOut">
              <a:rPr lang="fr-FR"/>
              <a:pPr>
                <a:defRPr/>
              </a:pPr>
              <a:t>01/01/2011</a:t>
            </a:fld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6FB1A-D952-4139-AFD7-0C77E436FC51}" type="slidenum">
              <a:rPr lang="fr-CA"/>
              <a:pPr>
                <a:defRPr/>
              </a:pPr>
              <a:t>‹N°›</a:t>
            </a:fld>
            <a:endParaRPr lang="fr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A5E30-A514-496F-82A5-763C1C61A3D1}" type="datetimeFigureOut">
              <a:rPr lang="fr-FR"/>
              <a:pPr>
                <a:defRPr/>
              </a:pPr>
              <a:t>01/01/2011</a:t>
            </a:fld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04705-9CFC-48E5-B467-916078D49666}" type="slidenum">
              <a:rPr lang="fr-CA"/>
              <a:pPr>
                <a:defRPr/>
              </a:pPr>
              <a:t>‹N°›</a:t>
            </a:fld>
            <a:endParaRPr lang="fr-C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4A1D9-A009-4C72-8F30-D53F914665A8}" type="datetimeFigureOut">
              <a:rPr lang="fr-FR"/>
              <a:pPr>
                <a:defRPr/>
              </a:pPr>
              <a:t>01/01/2011</a:t>
            </a:fld>
            <a:endParaRPr lang="fr-CA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450A3-5CE7-47A0-9DF4-6B78D2CD5E54}" type="slidenum">
              <a:rPr lang="fr-CA"/>
              <a:pPr>
                <a:defRPr/>
              </a:pPr>
              <a:t>‹N°›</a:t>
            </a:fld>
            <a:endParaRPr lang="fr-C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53022-2230-4DEF-9CF2-C73FF77BD382}" type="datetimeFigureOut">
              <a:rPr lang="fr-FR"/>
              <a:pPr>
                <a:defRPr/>
              </a:pPr>
              <a:t>01/01/2011</a:t>
            </a:fld>
            <a:endParaRPr lang="fr-CA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D9F72-0852-4C42-9782-B244D26B8F19}" type="slidenum">
              <a:rPr lang="fr-CA"/>
              <a:pPr>
                <a:defRPr/>
              </a:pPr>
              <a:t>‹N°›</a:t>
            </a:fld>
            <a:endParaRPr lang="fr-C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0FCF7-0260-49F8-89F5-18A420B688C1}" type="datetimeFigureOut">
              <a:rPr lang="fr-FR"/>
              <a:pPr>
                <a:defRPr/>
              </a:pPr>
              <a:t>01/01/2011</a:t>
            </a:fld>
            <a:endParaRPr lang="fr-CA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31061-CD8D-43D7-BE0B-36AFAB292503}" type="slidenum">
              <a:rPr lang="fr-CA"/>
              <a:pPr>
                <a:defRPr/>
              </a:pPr>
              <a:t>‹N°›</a:t>
            </a:fld>
            <a:endParaRPr lang="fr-C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F6FA4-84AB-46C9-B52B-7C49CB7555EA}" type="datetimeFigureOut">
              <a:rPr lang="fr-FR"/>
              <a:pPr>
                <a:defRPr/>
              </a:pPr>
              <a:t>01/01/2011</a:t>
            </a:fld>
            <a:endParaRPr lang="fr-CA" dirty="0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8531A-EA54-46B5-A9F6-15AFCB1E61DC}" type="slidenum">
              <a:rPr lang="fr-CA"/>
              <a:pPr>
                <a:defRPr/>
              </a:pPr>
              <a:t>‹N°›</a:t>
            </a:fld>
            <a:endParaRPr lang="fr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444F1-407C-44E1-A925-1FBE64BB679C}" type="datetimeFigureOut">
              <a:rPr lang="fr-FR"/>
              <a:pPr>
                <a:defRPr/>
              </a:pPr>
              <a:t>01/01/2011</a:t>
            </a:fld>
            <a:endParaRPr lang="fr-CA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ED97F-624E-41CB-983F-D77828083596}" type="slidenum">
              <a:rPr lang="fr-CA"/>
              <a:pPr>
                <a:defRPr/>
              </a:pPr>
              <a:t>‹N°›</a:t>
            </a:fld>
            <a:endParaRPr lang="fr-C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Cliquez sur l'icône pour ajouter une image</a:t>
            </a:r>
            <a:endParaRPr lang="fr-CA" noProof="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B3B89-771C-4F69-8F7E-DEB522F2BA90}" type="datetimeFigureOut">
              <a:rPr lang="fr-FR"/>
              <a:pPr>
                <a:defRPr/>
              </a:pPr>
              <a:t>01/01/2011</a:t>
            </a:fld>
            <a:endParaRPr lang="fr-CA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66F7E-9A06-4CE8-A765-3F37A933EC1D}" type="slidenum">
              <a:rPr lang="fr-CA"/>
              <a:pPr>
                <a:defRPr/>
              </a:pPr>
              <a:t>‹N°›</a:t>
            </a:fld>
            <a:endParaRPr lang="fr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C330493-1691-4522-9333-D2FAB252E5CC}" type="datetimeFigureOut">
              <a:rPr lang="fr-FR"/>
              <a:pPr>
                <a:defRPr/>
              </a:pPr>
              <a:t>01/01/2011</a:t>
            </a:fld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B69CBE2-CDD8-483D-968B-EAF55DDCAF61}" type="slidenum">
              <a:rPr lang="fr-CA"/>
              <a:pPr>
                <a:defRPr/>
              </a:pPr>
              <a:t>‹N°›</a:t>
            </a:fld>
            <a:endParaRPr lang="fr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FR" sz="3800" dirty="0" smtClean="0">
                <a:solidFill>
                  <a:schemeClr val="bg1"/>
                </a:solidFill>
              </a:rPr>
              <a:t>Capteurs CCD/CMOS</a:t>
            </a:r>
            <a:endParaRPr lang="fr-FR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1371600" y="4029075"/>
            <a:ext cx="6400800" cy="614363"/>
          </a:xfrm>
        </p:spPr>
        <p:txBody>
          <a:bodyPr/>
          <a:lstStyle/>
          <a:p>
            <a:r>
              <a:rPr lang="fr-FR" sz="2800" dirty="0" smtClean="0">
                <a:solidFill>
                  <a:schemeClr val="bg1"/>
                </a:solidFill>
              </a:rPr>
              <a:t>TAI - De l'atome à la puce.</a:t>
            </a:r>
          </a:p>
          <a:p>
            <a:endParaRPr lang="fr-FR" sz="2600" dirty="0" smtClean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572264" y="5643578"/>
            <a:ext cx="257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David Aurélien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Ramos Adrien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endParaRPr lang="fr-FR" dirty="0" smtClean="0"/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4525963"/>
          </a:xfrm>
        </p:spPr>
        <p:txBody>
          <a:bodyPr/>
          <a:lstStyle/>
          <a:p>
            <a:r>
              <a:rPr lang="fr-FR" dirty="0" smtClean="0"/>
              <a:t>Le fonctionnement des capteurs </a:t>
            </a:r>
            <a:r>
              <a:rPr lang="fr-FR" dirty="0" smtClean="0"/>
              <a:t>d'images</a:t>
            </a:r>
          </a:p>
          <a:p>
            <a:r>
              <a:rPr lang="fr-FR" dirty="0" smtClean="0"/>
              <a:t>Comparaison </a:t>
            </a:r>
            <a:r>
              <a:rPr lang="fr-FR" dirty="0" smtClean="0"/>
              <a:t>des deux </a:t>
            </a:r>
            <a:r>
              <a:rPr lang="fr-FR" dirty="0" smtClean="0"/>
              <a:t>technologies</a:t>
            </a:r>
          </a:p>
          <a:p>
            <a:r>
              <a:rPr lang="fr-FR" dirty="0" smtClean="0"/>
              <a:t>Quel capteur pour quelle application?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/>
            </a:r>
            <a:br>
              <a:rPr lang="fr-FR" b="1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L’avènement </a:t>
            </a:r>
            <a:r>
              <a:rPr lang="fr-FR" dirty="0" smtClean="0">
                <a:solidFill>
                  <a:schemeClr val="bg1"/>
                </a:solidFill>
              </a:rPr>
              <a:t>du numérique 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dirty="0" smtClean="0">
              <a:solidFill>
                <a:schemeClr val="bg1"/>
              </a:solidFill>
            </a:endParaRPr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143372" y="2428868"/>
            <a:ext cx="476250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3143248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/>
            </a:r>
            <a:br>
              <a:rPr lang="fr-FR" b="1" dirty="0" smtClean="0">
                <a:solidFill>
                  <a:schemeClr val="bg1"/>
                </a:solidFill>
              </a:rPr>
            </a:br>
            <a:r>
              <a:rPr lang="fr-FR" b="1" dirty="0" smtClean="0">
                <a:solidFill>
                  <a:schemeClr val="bg1"/>
                </a:solidFill>
              </a:rPr>
              <a:t>Le </a:t>
            </a:r>
            <a:r>
              <a:rPr lang="fr-FR" b="1" dirty="0" smtClean="0">
                <a:solidFill>
                  <a:schemeClr val="bg1"/>
                </a:solidFill>
              </a:rPr>
              <a:t>fonctionnement des capteurs </a:t>
            </a:r>
            <a:r>
              <a:rPr lang="fr-FR" b="1" dirty="0" smtClean="0">
                <a:solidFill>
                  <a:schemeClr val="bg1"/>
                </a:solidFill>
              </a:rPr>
              <a:t>d'images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dirty="0" smtClean="0">
              <a:solidFill>
                <a:schemeClr val="bg1"/>
              </a:solidFill>
            </a:endParaRPr>
          </a:p>
        </p:txBody>
      </p:sp>
      <p:pic>
        <p:nvPicPr>
          <p:cNvPr id="8" name="Espace réservé du contenu 7" descr="image067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14810" y="3214686"/>
            <a:ext cx="4533900" cy="2362200"/>
          </a:xfrm>
        </p:spPr>
      </p:pic>
      <p:pic>
        <p:nvPicPr>
          <p:cNvPr id="9" name="Image 8" descr="206px-Photo-diode.s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86" y="3786190"/>
            <a:ext cx="1962150" cy="1314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De la photodiode à la formation de l’image…</a:t>
            </a:r>
            <a:endParaRPr lang="fr-FR" dirty="0" smtClean="0">
              <a:solidFill>
                <a:schemeClr val="bg1"/>
              </a:solidFill>
            </a:endParaRP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457200" y="2071688"/>
          <a:ext cx="8229600" cy="4500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/>
            </a:r>
            <a:br>
              <a:rPr lang="fr-FR" b="1" dirty="0" smtClean="0">
                <a:solidFill>
                  <a:schemeClr val="bg1"/>
                </a:solidFill>
              </a:rPr>
            </a:br>
            <a:r>
              <a:rPr lang="fr-FR" b="1" dirty="0" smtClean="0">
                <a:solidFill>
                  <a:schemeClr val="bg1"/>
                </a:solidFill>
              </a:rPr>
              <a:t>Le </a:t>
            </a:r>
            <a:r>
              <a:rPr lang="fr-FR" b="1" dirty="0" smtClean="0">
                <a:solidFill>
                  <a:schemeClr val="bg1"/>
                </a:solidFill>
              </a:rPr>
              <a:t>fonctionnement des capteurs </a:t>
            </a:r>
            <a:r>
              <a:rPr lang="fr-FR" b="1" dirty="0" smtClean="0">
                <a:solidFill>
                  <a:schemeClr val="bg1"/>
                </a:solidFill>
              </a:rPr>
              <a:t>d'images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dirty="0" smtClean="0">
              <a:solidFill>
                <a:schemeClr val="bg1"/>
              </a:solidFill>
            </a:endParaRPr>
          </a:p>
        </p:txBody>
      </p:sp>
      <p:pic>
        <p:nvPicPr>
          <p:cNvPr id="10" name="Espace réservé du contenu 9" descr="ccd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8758" y="2038889"/>
            <a:ext cx="6506484" cy="36485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/>
            </a:r>
            <a:br>
              <a:rPr lang="fr-FR" b="1" dirty="0" smtClean="0">
                <a:solidFill>
                  <a:schemeClr val="bg1"/>
                </a:solidFill>
              </a:rPr>
            </a:br>
            <a:r>
              <a:rPr lang="fr-FR" b="1" dirty="0" smtClean="0">
                <a:solidFill>
                  <a:schemeClr val="bg1"/>
                </a:solidFill>
              </a:rPr>
              <a:t>Le </a:t>
            </a:r>
            <a:r>
              <a:rPr lang="fr-FR" b="1" dirty="0" smtClean="0">
                <a:solidFill>
                  <a:schemeClr val="bg1"/>
                </a:solidFill>
              </a:rPr>
              <a:t>fonctionnement des capteurs </a:t>
            </a:r>
            <a:r>
              <a:rPr lang="fr-FR" b="1" dirty="0" smtClean="0">
                <a:solidFill>
                  <a:schemeClr val="bg1"/>
                </a:solidFill>
              </a:rPr>
              <a:t>d'images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dirty="0" smtClean="0">
              <a:solidFill>
                <a:schemeClr val="bg1"/>
              </a:solidFill>
            </a:endParaRPr>
          </a:p>
        </p:txBody>
      </p:sp>
      <p:pic>
        <p:nvPicPr>
          <p:cNvPr id="5" name="Espace réservé du contenu 4" descr="cmo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8758" y="1829310"/>
            <a:ext cx="6506484" cy="406774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3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138</Template>
  <TotalTime>81</TotalTime>
  <Words>56</Words>
  <Application>Microsoft Office PowerPoint</Application>
  <PresentationFormat>Affichage à l'écran (4:3)</PresentationFormat>
  <Paragraphs>23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Calibri</vt:lpstr>
      <vt:lpstr>138</vt:lpstr>
      <vt:lpstr>Capteurs CCD/CMOS</vt:lpstr>
      <vt:lpstr>Diapositive 2</vt:lpstr>
      <vt:lpstr>  L’avènement du numérique  </vt:lpstr>
      <vt:lpstr> Le fonctionnement des capteurs d'images </vt:lpstr>
      <vt:lpstr>De la photodiode à la formation de l’image…</vt:lpstr>
      <vt:lpstr> Le fonctionnement des capteurs d'images </vt:lpstr>
      <vt:lpstr> Le fonctionnement des capteurs d'images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Capteurs CCD/CMOS</dc:title>
  <dc:creator>Aurel</dc:creator>
  <cp:lastModifiedBy>Aurel</cp:lastModifiedBy>
  <cp:revision>9</cp:revision>
  <dcterms:created xsi:type="dcterms:W3CDTF">2011-01-01T22:00:47Z</dcterms:created>
  <dcterms:modified xsi:type="dcterms:W3CDTF">2011-01-01T23:21:52Z</dcterms:modified>
</cp:coreProperties>
</file>