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91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6C2D-5DAB-4150-A2BB-57E0F2DE297E}" type="datetimeFigureOut">
              <a:rPr lang="fr-FR" smtClean="0"/>
              <a:pPr/>
              <a:t>22/01/2009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D046-9D6D-4D35-A995-4B88F32BE1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6C2D-5DAB-4150-A2BB-57E0F2DE297E}" type="datetimeFigureOut">
              <a:rPr lang="fr-FR" smtClean="0"/>
              <a:pPr/>
              <a:t>22/01/2009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D046-9D6D-4D35-A995-4B88F32BE1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6C2D-5DAB-4150-A2BB-57E0F2DE297E}" type="datetimeFigureOut">
              <a:rPr lang="fr-FR" smtClean="0"/>
              <a:pPr/>
              <a:t>22/01/2009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D046-9D6D-4D35-A995-4B88F32BE1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6C2D-5DAB-4150-A2BB-57E0F2DE297E}" type="datetimeFigureOut">
              <a:rPr lang="fr-FR" smtClean="0"/>
              <a:pPr/>
              <a:t>22/01/2009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D046-9D6D-4D35-A995-4B88F32BE1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6C2D-5DAB-4150-A2BB-57E0F2DE297E}" type="datetimeFigureOut">
              <a:rPr lang="fr-FR" smtClean="0"/>
              <a:pPr/>
              <a:t>22/01/2009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D046-9D6D-4D35-A995-4B88F32BE1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6C2D-5DAB-4150-A2BB-57E0F2DE297E}" type="datetimeFigureOut">
              <a:rPr lang="fr-FR" smtClean="0"/>
              <a:pPr/>
              <a:t>22/01/2009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D046-9D6D-4D35-A995-4B88F32BE1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6C2D-5DAB-4150-A2BB-57E0F2DE297E}" type="datetimeFigureOut">
              <a:rPr lang="fr-FR" smtClean="0"/>
              <a:pPr/>
              <a:t>22/01/2009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D046-9D6D-4D35-A995-4B88F32BE1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6C2D-5DAB-4150-A2BB-57E0F2DE297E}" type="datetimeFigureOut">
              <a:rPr lang="fr-FR" smtClean="0"/>
              <a:pPr/>
              <a:t>22/01/2009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69D046-9D6D-4D35-A995-4B88F32BE10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6C2D-5DAB-4150-A2BB-57E0F2DE297E}" type="datetimeFigureOut">
              <a:rPr lang="fr-FR" smtClean="0"/>
              <a:pPr/>
              <a:t>22/01/2009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D046-9D6D-4D35-A995-4B88F32BE1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6C2D-5DAB-4150-A2BB-57E0F2DE297E}" type="datetimeFigureOut">
              <a:rPr lang="fr-FR" smtClean="0"/>
              <a:pPr/>
              <a:t>22/01/2009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169D046-9D6D-4D35-A995-4B88F32BE1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3866C2D-5DAB-4150-A2BB-57E0F2DE297E}" type="datetimeFigureOut">
              <a:rPr lang="fr-FR" smtClean="0"/>
              <a:pPr/>
              <a:t>22/01/2009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D046-9D6D-4D35-A995-4B88F32BE1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866C2D-5DAB-4150-A2BB-57E0F2DE297E}" type="datetimeFigureOut">
              <a:rPr lang="fr-FR" smtClean="0"/>
              <a:pPr/>
              <a:t>22/01/2009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169D046-9D6D-4D35-A995-4B88F32BE1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8596" y="714356"/>
            <a:ext cx="6480048" cy="2301240"/>
          </a:xfrm>
        </p:spPr>
        <p:txBody>
          <a:bodyPr/>
          <a:lstStyle/>
          <a:p>
            <a:pPr algn="ctr"/>
            <a:r>
              <a:rPr lang="fr-FR" dirty="0" smtClean="0"/>
              <a:t>La </a:t>
            </a:r>
            <a:br>
              <a:rPr lang="fr-FR" dirty="0" smtClean="0"/>
            </a:br>
            <a:r>
              <a:rPr lang="fr-FR" dirty="0" smtClean="0"/>
              <a:t>magnétorésistance géante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5720" y="2357430"/>
            <a:ext cx="6480048" cy="1752600"/>
          </a:xfrm>
        </p:spPr>
        <p:txBody>
          <a:bodyPr/>
          <a:lstStyle/>
          <a:p>
            <a:pPr algn="ctr"/>
            <a:r>
              <a:rPr lang="fr-FR" dirty="0" smtClean="0"/>
              <a:t>OU GMR </a:t>
            </a:r>
          </a:p>
          <a:p>
            <a:pPr algn="ctr"/>
            <a:r>
              <a:rPr lang="fr-FR" dirty="0" smtClean="0"/>
              <a:t>(pour </a:t>
            </a:r>
            <a:r>
              <a:rPr lang="fr-FR" dirty="0" err="1" smtClean="0"/>
              <a:t>Giant</a:t>
            </a:r>
            <a:r>
              <a:rPr lang="fr-FR" dirty="0" smtClean="0"/>
              <a:t> </a:t>
            </a:r>
            <a:r>
              <a:rPr lang="fr-FR" dirty="0" err="1" smtClean="0"/>
              <a:t>MagnetoResistance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MRAM</a:t>
            </a:r>
            <a:br>
              <a:rPr lang="fr-FR" sz="2400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</a:br>
            <a:r>
              <a:rPr lang="fr-FR" sz="2400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(</a:t>
            </a:r>
            <a:r>
              <a:rPr lang="fr-FR" sz="2400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Magnetic</a:t>
            </a:r>
            <a:r>
              <a:rPr lang="fr-FR" sz="2400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 </a:t>
            </a:r>
            <a:r>
              <a:rPr lang="fr-FR" sz="2400" b="1" dirty="0" err="1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Random</a:t>
            </a:r>
            <a:r>
              <a:rPr lang="fr-FR" sz="2400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 Access Memory)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Ecriture: un </a:t>
            </a:r>
            <a:r>
              <a:rPr lang="fr-FR" dirty="0" err="1" smtClean="0"/>
              <a:t>courrant</a:t>
            </a:r>
            <a:r>
              <a:rPr lang="fr-FR" dirty="0" smtClean="0"/>
              <a:t> électrique </a:t>
            </a:r>
          </a:p>
          <a:p>
            <a:pPr>
              <a:buNone/>
            </a:pPr>
            <a:r>
              <a:rPr lang="fr-FR" dirty="0" smtClean="0"/>
              <a:t>	polarisé (va forcé l’aimantation</a:t>
            </a:r>
          </a:p>
          <a:p>
            <a:pPr>
              <a:buNone/>
            </a:pPr>
            <a:r>
              <a:rPr lang="fr-FR" dirty="0" smtClean="0"/>
              <a:t>	des spins)</a:t>
            </a:r>
          </a:p>
          <a:p>
            <a:r>
              <a:rPr lang="fr-FR" dirty="0" smtClean="0"/>
              <a:t>Lecture via la résistance </a:t>
            </a:r>
          </a:p>
          <a:p>
            <a:pPr>
              <a:buNone/>
            </a:pPr>
            <a:r>
              <a:rPr lang="fr-FR" dirty="0" smtClean="0"/>
              <a:t>	émise par chaque intersection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Mémoire non volatile, rapide(1ns à la lecture) et avec de fortes capacités de stockage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2071678"/>
            <a:ext cx="272796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800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EFFET TUNNEL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Niveau macroscopique, une particule ne peut pas franchir un obstacle si elle a pas assez d’énergie</a:t>
            </a:r>
          </a:p>
          <a:p>
            <a:endParaRPr lang="fr-FR" dirty="0" smtClean="0"/>
          </a:p>
          <a:p>
            <a:r>
              <a:rPr lang="fr-FR" dirty="0" smtClean="0"/>
              <a:t>Niveau quantique, un certain nombre de particules peuvent franchir un obstacle sans avoir suffisamment d’énergie </a:t>
            </a:r>
          </a:p>
          <a:p>
            <a:pPr>
              <a:buNone/>
            </a:pPr>
            <a:r>
              <a:rPr lang="fr-FR" sz="2400" dirty="0" smtClean="0"/>
              <a:t>	Dépend de la distance d de l’obstacle </a:t>
            </a:r>
            <a:endParaRPr lang="fr-FR" sz="24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800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SPINTRONIQUE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Le spin = sens de rotation du spin sur lui-même</a:t>
            </a:r>
          </a:p>
          <a:p>
            <a:endParaRPr lang="fr-FR" sz="2400" dirty="0" smtClean="0"/>
          </a:p>
          <a:p>
            <a:r>
              <a:rPr lang="fr-FR" sz="2400" dirty="0" smtClean="0"/>
              <a:t>Agit sur l’aimantation </a:t>
            </a:r>
          </a:p>
          <a:p>
            <a:endParaRPr lang="fr-FR" sz="2400" dirty="0" smtClean="0"/>
          </a:p>
          <a:p>
            <a:r>
              <a:rPr lang="fr-FR" sz="2400" dirty="0" smtClean="0"/>
              <a:t>Permet de </a:t>
            </a:r>
            <a:r>
              <a:rPr lang="fr-FR" sz="2400" smtClean="0"/>
              <a:t>capter précisément  </a:t>
            </a:r>
            <a:r>
              <a:rPr lang="fr-FR" sz="2400" dirty="0" smtClean="0"/>
              <a:t>des champs magnétique </a:t>
            </a:r>
            <a:endParaRPr lang="fr-FR" sz="24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467600" cy="1143000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Présentation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origines de la GMR </a:t>
            </a:r>
          </a:p>
          <a:p>
            <a:r>
              <a:rPr lang="fr-FR" dirty="0" smtClean="0"/>
              <a:t>Le fonctionnement</a:t>
            </a:r>
          </a:p>
          <a:p>
            <a:r>
              <a:rPr lang="fr-FR" dirty="0" smtClean="0"/>
              <a:t>Les résultats des expériences</a:t>
            </a:r>
          </a:p>
          <a:p>
            <a:r>
              <a:rPr lang="fr-FR" dirty="0" smtClean="0"/>
              <a:t>Les applications des GMR</a:t>
            </a:r>
          </a:p>
          <a:p>
            <a:r>
              <a:rPr lang="fr-FR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L</a:t>
            </a:r>
            <a:r>
              <a:rPr lang="fr-FR" sz="4000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es origines</a:t>
            </a:r>
            <a:endParaRPr lang="fr-FR" sz="4000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Principe de magnétorésistance (1857 Lord Kelvin)</a:t>
            </a:r>
          </a:p>
          <a:p>
            <a:r>
              <a:rPr lang="fr-FR" dirty="0" smtClean="0"/>
              <a:t>Mais changement de la résistance de 5% seulement</a:t>
            </a:r>
          </a:p>
          <a:p>
            <a:r>
              <a:rPr lang="fr-FR" dirty="0" smtClean="0"/>
              <a:t>1988 Découverte de la magnétorésistance géante</a:t>
            </a:r>
          </a:p>
          <a:p>
            <a:r>
              <a:rPr lang="fr-FR" dirty="0" smtClean="0"/>
              <a:t>Variation de la résistance plus importante</a:t>
            </a:r>
          </a:p>
          <a:p>
            <a:r>
              <a:rPr lang="fr-FR" dirty="0" smtClean="0"/>
              <a:t>2007 prix Nobel de Physique</a:t>
            </a:r>
          </a:p>
          <a:p>
            <a:pPr lvl="1"/>
            <a:r>
              <a:rPr lang="fr-FR" dirty="0" smtClean="0"/>
              <a:t>Peter GRÜNBERG</a:t>
            </a:r>
          </a:p>
          <a:p>
            <a:pPr lvl="1"/>
            <a:r>
              <a:rPr lang="fr-FR" dirty="0" smtClean="0"/>
              <a:t>Albert FERT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Le</a:t>
            </a:r>
            <a:r>
              <a:rPr lang="fr-FR" sz="4000" dirty="0" smtClean="0"/>
              <a:t> </a:t>
            </a:r>
            <a:r>
              <a:rPr lang="fr-FR" sz="40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fonctionnement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Principe de résistance </a:t>
            </a:r>
          </a:p>
          <a:p>
            <a:pPr lvl="1"/>
            <a:r>
              <a:rPr lang="fr-FR" dirty="0" err="1" smtClean="0"/>
              <a:t>spin-up</a:t>
            </a:r>
            <a:r>
              <a:rPr lang="fr-FR" dirty="0" smtClean="0"/>
              <a:t> et spin-down</a:t>
            </a:r>
          </a:p>
          <a:p>
            <a:r>
              <a:rPr lang="fr-FR" dirty="0" smtClean="0"/>
              <a:t>Aimantation dans les multicouches</a:t>
            </a:r>
          </a:p>
          <a:p>
            <a:pPr lvl="1"/>
            <a:r>
              <a:rPr lang="fr-FR" dirty="0" smtClean="0"/>
              <a:t>Interactions entre les couches</a:t>
            </a:r>
          </a:p>
          <a:p>
            <a:r>
              <a:rPr lang="fr-FR" dirty="0" smtClean="0"/>
              <a:t>GMR</a:t>
            </a:r>
          </a:p>
          <a:p>
            <a:pPr lvl="1"/>
            <a:r>
              <a:rPr lang="fr-FR" dirty="0" smtClean="0"/>
              <a:t>Association de ces principes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39784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Principe</a:t>
            </a:r>
            <a:r>
              <a:rPr lang="fr-FR" sz="4000" dirty="0" smtClean="0"/>
              <a:t> </a:t>
            </a:r>
            <a:r>
              <a:rPr lang="fr-FR" sz="2400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de</a:t>
            </a:r>
            <a:r>
              <a:rPr lang="fr-FR" sz="4000" dirty="0" smtClean="0"/>
              <a:t> </a:t>
            </a:r>
            <a:r>
              <a:rPr lang="fr-FR" sz="2400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la</a:t>
            </a:r>
            <a:r>
              <a:rPr lang="fr-FR" sz="4000" dirty="0" smtClean="0"/>
              <a:t> </a:t>
            </a:r>
            <a:r>
              <a:rPr lang="fr-FR" sz="2400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résistance</a:t>
            </a:r>
            <a:r>
              <a:rPr lang="fr-FR" sz="4000" dirty="0" smtClean="0"/>
              <a:t>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071678"/>
            <a:ext cx="34956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85852" y="4572008"/>
            <a:ext cx="23574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fr-FR" dirty="0" smtClean="0"/>
              <a:t>Le spin up (parallèle à l’aimantation) passe facilement à travers les couches.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429124" y="4572008"/>
            <a:ext cx="2286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fr-FR" dirty="0" smtClean="0"/>
              <a:t>A l’inverse le spin down (antiparallèle à l’aimantation) rencontre une forte résistance.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4348" y="1285860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fr-FR" dirty="0" smtClean="0"/>
              <a:t>Quelque soit l’orientation de l’aimantation des couches, 2 situations possibles: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39784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Aimantation</a:t>
            </a:r>
            <a:r>
              <a:rPr lang="fr-FR" sz="2400" dirty="0" smtClean="0"/>
              <a:t> </a:t>
            </a:r>
            <a:r>
              <a:rPr lang="fr-FR" sz="2400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dans</a:t>
            </a:r>
            <a:r>
              <a:rPr lang="fr-FR" sz="2400" dirty="0" smtClean="0"/>
              <a:t> </a:t>
            </a:r>
            <a:r>
              <a:rPr lang="fr-FR" sz="2400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les</a:t>
            </a:r>
            <a:r>
              <a:rPr lang="fr-FR" sz="2400" dirty="0" smtClean="0"/>
              <a:t> </a:t>
            </a:r>
            <a:r>
              <a:rPr lang="fr-FR" sz="2400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multicouches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00034" y="1643050"/>
            <a:ext cx="7467600" cy="4525963"/>
          </a:xfrm>
        </p:spPr>
        <p:txBody>
          <a:bodyPr>
            <a:normAutofit/>
          </a:bodyPr>
          <a:lstStyle/>
          <a:p>
            <a:pPr marL="420624" lvl="1" indent="-384048">
              <a:buSzPct val="80000"/>
              <a:buNone/>
            </a:pPr>
            <a:r>
              <a:rPr lang="fr-FR" u="sng" dirty="0" smtClean="0"/>
              <a:t>Composition</a:t>
            </a:r>
            <a:r>
              <a:rPr lang="fr-FR" dirty="0" smtClean="0"/>
              <a:t>:</a:t>
            </a:r>
          </a:p>
          <a:p>
            <a:pPr marL="420624" lvl="1" indent="-384048">
              <a:buSzPct val="80000"/>
              <a:buNone/>
            </a:pPr>
            <a:r>
              <a:rPr lang="fr-FR" dirty="0" smtClean="0"/>
              <a:t>- couches non magnétique</a:t>
            </a:r>
          </a:p>
          <a:p>
            <a:pPr marL="420624" lvl="1" indent="-384048">
              <a:buSzPct val="80000"/>
              <a:buNone/>
            </a:pPr>
            <a:r>
              <a:rPr lang="fr-FR" dirty="0" smtClean="0"/>
              <a:t>- couches ferromagnétiques	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Naturellement aimantation </a:t>
            </a:r>
          </a:p>
          <a:p>
            <a:pPr>
              <a:buNone/>
            </a:pPr>
            <a:r>
              <a:rPr lang="fr-FR" dirty="0" smtClean="0"/>
              <a:t>Opposé </a:t>
            </a:r>
            <a:r>
              <a:rPr lang="fr-FR" sz="2000" dirty="0" smtClean="0"/>
              <a:t>(des couches ferromagnétiques)</a:t>
            </a:r>
          </a:p>
          <a:p>
            <a:pPr>
              <a:buNone/>
            </a:pPr>
            <a:r>
              <a:rPr lang="fr-FR" dirty="0" smtClean="0"/>
              <a:t>Un champ magnétique et une</a:t>
            </a:r>
          </a:p>
          <a:p>
            <a:pPr>
              <a:buNone/>
            </a:pPr>
            <a:r>
              <a:rPr lang="fr-FR" dirty="0" smtClean="0"/>
              <a:t>aimantation parallèle</a:t>
            </a:r>
            <a:endParaRPr lang="fr-F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500174"/>
            <a:ext cx="2647953" cy="2064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428604"/>
            <a:ext cx="8143932" cy="6143668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fr-FR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				GMR</a:t>
            </a:r>
          </a:p>
          <a:p>
            <a:pPr lvl="1">
              <a:buNone/>
            </a:pPr>
            <a:r>
              <a:rPr lang="fr-FR" dirty="0" err="1" smtClean="0"/>
              <a:t>spin-up</a:t>
            </a:r>
            <a:r>
              <a:rPr lang="fr-FR" dirty="0" smtClean="0"/>
              <a:t> 			  et 		spin-down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330655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571876"/>
            <a:ext cx="26574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1643050"/>
            <a:ext cx="3000396" cy="170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3571876"/>
            <a:ext cx="2786082" cy="181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Les</a:t>
            </a:r>
            <a:r>
              <a:rPr lang="fr-FR" sz="4000" dirty="0" smtClean="0"/>
              <a:t> </a:t>
            </a:r>
            <a:r>
              <a:rPr lang="fr-FR" sz="40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applications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disques durs (têtes de lecture)</a:t>
            </a:r>
          </a:p>
          <a:p>
            <a:r>
              <a:rPr lang="fr-FR" dirty="0" smtClean="0"/>
              <a:t>Capteurs de champs magnétiques</a:t>
            </a:r>
          </a:p>
          <a:p>
            <a:r>
              <a:rPr lang="fr-FR" dirty="0" smtClean="0"/>
              <a:t>MRAM et effet tunnel</a:t>
            </a:r>
          </a:p>
          <a:p>
            <a:endParaRPr lang="fr-FR" dirty="0" smtClean="0"/>
          </a:p>
          <a:p>
            <a:r>
              <a:rPr lang="fr-FR" dirty="0" smtClean="0"/>
              <a:t>Nouveau domaine de recherche: la </a:t>
            </a:r>
            <a:r>
              <a:rPr lang="fr-FR" dirty="0" err="1" smtClean="0"/>
              <a:t>spintronique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LES DISQUES DURS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Lecture d’un champ magnétique du aux spins (environ 1ms)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Écriture du champ magnétique sur une dizaine de particules (200Gb/pouce)</a:t>
            </a:r>
          </a:p>
          <a:p>
            <a:pPr lvl="3">
              <a:buNone/>
            </a:pPr>
            <a:r>
              <a:rPr lang="fr-FR" dirty="0" smtClean="0"/>
              <a:t>On temps vers la dizaine de particule (1Tb/pouce)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231</TotalTime>
  <Words>268</Words>
  <Application>Microsoft Office PowerPoint</Application>
  <PresentationFormat>Affichage à l'écran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Technique</vt:lpstr>
      <vt:lpstr>La  magnétorésistance géante</vt:lpstr>
      <vt:lpstr>Présentation</vt:lpstr>
      <vt:lpstr>Les origines</vt:lpstr>
      <vt:lpstr>Le fonctionnement</vt:lpstr>
      <vt:lpstr>Principe de la résistance </vt:lpstr>
      <vt:lpstr>Aimantation dans les multicouches</vt:lpstr>
      <vt:lpstr>Diapositive 7</vt:lpstr>
      <vt:lpstr>Les applications</vt:lpstr>
      <vt:lpstr>LES DISQUES DURS</vt:lpstr>
      <vt:lpstr>MRAM (Magnetic Random Access Memory)</vt:lpstr>
      <vt:lpstr>EFFET TUNNEL</vt:lpstr>
      <vt:lpstr>SPINTRONIQUE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 magnétorésistance géante</dc:title>
  <dc:creator>gblucky</dc:creator>
  <cp:lastModifiedBy>GB</cp:lastModifiedBy>
  <cp:revision>25</cp:revision>
  <dcterms:created xsi:type="dcterms:W3CDTF">2009-01-21T12:21:49Z</dcterms:created>
  <dcterms:modified xsi:type="dcterms:W3CDTF">2009-01-22T16:38:40Z</dcterms:modified>
</cp:coreProperties>
</file>