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F61B-188D-47AB-88E6-3CF07FACF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5143F-9286-4E2A-844C-D48C1153E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F668-5C48-40CE-A6CF-8C706A80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E0AC-3CF2-4C00-B344-5F7D1FCD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57C1B-6E78-4F1C-896D-664AF18A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7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A2F-C8AE-4226-9DF8-43BBCCE9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86DF1-4D71-49F9-8C76-54F3CEAD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BA4AE-D3A9-4A0E-8CEC-E39291EA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9E4A-A51E-4917-AB11-86488FD2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6F6D1-33E4-49F3-B045-A6B01771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4AC6C-0770-4936-AC2C-818859776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80CDA-4F3F-4D23-BDB5-80C81229D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0E29-5A39-4C90-A3BF-E0376721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B85F-680A-4CCC-B4FD-390181C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3A90-7225-4C20-B79A-3BDB47AA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490F-8290-4A58-AD9E-815526E9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D144-6054-4E95-8E09-851669F2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7BE16-DBCB-468E-9B20-EE941276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22ADB-8F88-4FF0-A4C5-FDBACEE8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A7EE-6F51-425C-8CDB-1BF3EA4B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0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A37F-CD7E-429B-AEDD-CCA22243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9817A-2C6A-4495-8EE0-6C51E484D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25AD-9C3A-475A-A230-F04A78B1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2BA8-9BBB-4E49-BCC8-5A9D3171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A8042-388E-42DF-8421-AD7DA4CA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C248-E956-4CE3-8BAA-C4DBC8DD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740F7-4198-44FD-AB2C-6465BA587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A3AD6-1C6E-419C-B33A-02AC32D18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4CA8-E905-406C-A828-3A1BFD98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008F5-5062-460E-92DE-15CE508B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A1202-46B1-457E-9C05-11E2BD53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F079-398B-4279-8B53-BEC76B8B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9687-BE9E-4B77-A31C-B5D7100A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7C887-0DEE-40A9-98F3-B4ADE0EE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22E75-FD96-485F-B650-923D4C93D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BCDCB-994D-402C-8D35-A8E88FC3E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0B5CC-093B-4514-8164-F24B5AF5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CC895-8E15-418A-AC93-C65D8514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14472-960E-4516-AA92-00E87CBF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52B0-CA68-494F-BC3A-DA234127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697B-2498-4A6D-B4F2-C3A78626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EB01D-C1C9-4157-97DD-795A325D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8AA1E-347F-475C-AC99-1640924F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B9D63-B88B-47C4-818E-3CC55FB4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E85E1-FD9F-4911-A273-2B4E91D8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96383-63EC-44D8-B2F9-861505F7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3FE1-77FA-4623-BE94-F6C88888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14D3-3604-428B-8779-0C838AF1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BDFEA-BC70-4078-A2E8-2AF9C1537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110AF-7136-4B55-A02F-9AC93FA1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9DC99-FE7F-4B19-AEB0-E05F5BFA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3A741-775D-467E-9491-EDD29C7D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C325-2761-48A8-A6C4-0BC59292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139AA-039F-45EA-A59E-7B54F1670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3A554-73B3-4FF3-AF74-10ED330AD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9F0A-4659-4B87-A5EF-A4E169FD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2812C-89D1-4171-9879-CFBFC9FD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ADA1-830A-4301-AFAD-CC07DA22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B30D6-D54E-4629-9BC6-02B0D6A4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858D4-3125-4C41-9E80-1D7D43B7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43B0-8528-4AA1-A864-1487C6318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D6FE-D189-4878-9B75-4D362BF21322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7C86-0307-44D4-90C4-39A4C93E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297B-84FA-4D05-BACC-78ADC40C0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8593-DB6A-4167-ADDB-975164DC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513C65-D2BE-48E5-A85C-891B51FA3374}"/>
              </a:ext>
            </a:extLst>
          </p:cNvPr>
          <p:cNvSpPr/>
          <p:nvPr/>
        </p:nvSpPr>
        <p:spPr>
          <a:xfrm>
            <a:off x="1350343" y="1727417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S1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3E748-FF0D-4C46-B13A-D9D1B0D84450}"/>
              </a:ext>
            </a:extLst>
          </p:cNvPr>
          <p:cNvSpPr/>
          <p:nvPr/>
        </p:nvSpPr>
        <p:spPr>
          <a:xfrm>
            <a:off x="1350342" y="748441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2D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S2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3x3x3x32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0871B-4A8B-4BE1-985A-1504511B8462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318179" y="1383871"/>
            <a:ext cx="1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97F950D-A9B2-408F-830B-C0B7833B58F6}"/>
              </a:ext>
            </a:extLst>
          </p:cNvPr>
          <p:cNvSpPr/>
          <p:nvPr/>
        </p:nvSpPr>
        <p:spPr>
          <a:xfrm>
            <a:off x="1350342" y="2706393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S1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3x3x64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8FDA80-CB84-4CEF-BF49-7542070D620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318179" y="2362847"/>
            <a:ext cx="1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CA502-02DD-4B79-9C04-557A32760525}"/>
              </a:ext>
            </a:extLst>
          </p:cNvPr>
          <p:cNvSpPr/>
          <p:nvPr/>
        </p:nvSpPr>
        <p:spPr>
          <a:xfrm>
            <a:off x="1350342" y="3685369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S2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3x3x128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AEF0F-D88B-4763-8417-8FAE7494C64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318179" y="3341823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6C8AD-1A5E-45D7-A039-D09AFF5B53BB}"/>
              </a:ext>
            </a:extLst>
          </p:cNvPr>
          <p:cNvSpPr/>
          <p:nvPr/>
        </p:nvSpPr>
        <p:spPr>
          <a:xfrm>
            <a:off x="1350342" y="4664345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S1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3x3x128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6EA48E-CF18-46AE-A11E-AC4168E466D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318179" y="4320799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68648A8-8BA5-4130-93CA-9E1AC1DF5AB7}"/>
              </a:ext>
            </a:extLst>
          </p:cNvPr>
          <p:cNvSpPr/>
          <p:nvPr/>
        </p:nvSpPr>
        <p:spPr>
          <a:xfrm>
            <a:off x="1350342" y="5643321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S2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3x3x256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F0868E-41FE-4CF6-BF90-CFCF6FCF3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318179" y="5299775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D50AF49-77B0-4F47-9F96-7716CC15DC9E}"/>
              </a:ext>
            </a:extLst>
          </p:cNvPr>
          <p:cNvSpPr/>
          <p:nvPr/>
        </p:nvSpPr>
        <p:spPr>
          <a:xfrm>
            <a:off x="1350342" y="6622297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S1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3x3x256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4DD75-1E6E-41AC-BF45-5D325018248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18179" y="6278751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DDAA0E9-1B5D-4E1B-A58A-71EB98D7FF8B}"/>
              </a:ext>
            </a:extLst>
          </p:cNvPr>
          <p:cNvSpPr/>
          <p:nvPr/>
        </p:nvSpPr>
        <p:spPr>
          <a:xfrm>
            <a:off x="4015835" y="244744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S2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3x3x512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B15CCC-1B42-4EE9-BCE4-542146D5D47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83672" y="-98802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A9DE948-4CDE-41B1-BDF0-D57B8507B03D}"/>
              </a:ext>
            </a:extLst>
          </p:cNvPr>
          <p:cNvSpPr/>
          <p:nvPr/>
        </p:nvSpPr>
        <p:spPr>
          <a:xfrm>
            <a:off x="4015835" y="1223720"/>
            <a:ext cx="1935674" cy="890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S1, DR-1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3x3x512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BF0AEE-369F-4DB5-BED2-A02BB94A518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983672" y="880174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20BA5B4-160B-4B53-9425-4A12558A448E}"/>
              </a:ext>
            </a:extLst>
          </p:cNvPr>
          <p:cNvSpPr/>
          <p:nvPr/>
        </p:nvSpPr>
        <p:spPr>
          <a:xfrm>
            <a:off x="4015835" y="2457450"/>
            <a:ext cx="1935674" cy="890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S1, DR-1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3x3x512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9E3E58-BA43-4DA1-BC0F-D4B57F349E7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983672" y="2113904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EF456DA-9AFA-4E7E-9848-E5B7EB2C6C6F}"/>
              </a:ext>
            </a:extLst>
          </p:cNvPr>
          <p:cNvSpPr/>
          <p:nvPr/>
        </p:nvSpPr>
        <p:spPr>
          <a:xfrm>
            <a:off x="4015835" y="3691180"/>
            <a:ext cx="1935674" cy="890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S1, DR-2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3x3x512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7DEC14-399B-402A-A3CA-0C29547E107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983672" y="3347634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C6F48F3-F80A-4101-B6C0-5383F2F6E651}"/>
              </a:ext>
            </a:extLst>
          </p:cNvPr>
          <p:cNvSpPr/>
          <p:nvPr/>
        </p:nvSpPr>
        <p:spPr>
          <a:xfrm>
            <a:off x="4015835" y="4924910"/>
            <a:ext cx="1935674" cy="890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S1, DR-4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3x3x512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43E62B-3BD1-48F2-91D1-53A60647937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983672" y="4581364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490401E-763E-45FE-9685-BFB64F34235D}"/>
              </a:ext>
            </a:extLst>
          </p:cNvPr>
          <p:cNvSpPr/>
          <p:nvPr/>
        </p:nvSpPr>
        <p:spPr>
          <a:xfrm>
            <a:off x="4015835" y="6158640"/>
            <a:ext cx="1935674" cy="890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Depthwise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Cov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S1, DR-4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3x3x512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B4C839-2ADF-4437-BF8D-CC696654EF02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83672" y="5815094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4A5BBC-1994-4098-B0DD-427F11B8DDD1}"/>
              </a:ext>
            </a:extLst>
          </p:cNvPr>
          <p:cNvCxnSpPr>
            <a:cxnSpLocks/>
          </p:cNvCxnSpPr>
          <p:nvPr/>
        </p:nvCxnSpPr>
        <p:spPr>
          <a:xfrm>
            <a:off x="2329801" y="7257727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79897-5137-44CA-A50E-AACFB0411D2F}"/>
              </a:ext>
            </a:extLst>
          </p:cNvPr>
          <p:cNvCxnSpPr>
            <a:cxnSpLocks/>
          </p:cNvCxnSpPr>
          <p:nvPr/>
        </p:nvCxnSpPr>
        <p:spPr>
          <a:xfrm>
            <a:off x="4960906" y="7048824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6D18262-AEFF-4F8E-A26C-1AEE910AD86D}"/>
              </a:ext>
            </a:extLst>
          </p:cNvPr>
          <p:cNvSpPr/>
          <p:nvPr/>
        </p:nvSpPr>
        <p:spPr>
          <a:xfrm>
            <a:off x="6919346" y="258953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Deconv</a:t>
            </a:r>
            <a:r>
              <a:rPr lang="en-US" b="1" dirty="0">
                <a:solidFill>
                  <a:schemeClr val="tx1"/>
                </a:solidFill>
              </a:rPr>
              <a:t> S2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3x3x256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A44B02-DEB8-4330-8CCE-779A726AE72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887183" y="-84593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0E47B36-B660-4268-941C-4DDC34312759}"/>
              </a:ext>
            </a:extLst>
          </p:cNvPr>
          <p:cNvSpPr/>
          <p:nvPr/>
        </p:nvSpPr>
        <p:spPr>
          <a:xfrm>
            <a:off x="7576730" y="1223720"/>
            <a:ext cx="635430" cy="6354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98BA222-DD17-4047-B0EB-26040D1A962F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7067550" y="1541435"/>
            <a:ext cx="50918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BF55A3D-1820-4FE6-87CB-6F8843895B99}"/>
              </a:ext>
            </a:extLst>
          </p:cNvPr>
          <p:cNvSpPr/>
          <p:nvPr/>
        </p:nvSpPr>
        <p:spPr>
          <a:xfrm>
            <a:off x="886464" y="675534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23DA96-6715-4943-ABA2-FFC2E6BDFDD6}"/>
              </a:ext>
            </a:extLst>
          </p:cNvPr>
          <p:cNvSpPr/>
          <p:nvPr/>
        </p:nvSpPr>
        <p:spPr>
          <a:xfrm>
            <a:off x="6706105" y="137584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S8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0428DC-0B92-4DC5-B8D9-5BF423F39DF2}"/>
              </a:ext>
            </a:extLst>
          </p:cNvPr>
          <p:cNvCxnSpPr>
            <a:cxnSpLocks/>
          </p:cNvCxnSpPr>
          <p:nvPr/>
        </p:nvCxnSpPr>
        <p:spPr>
          <a:xfrm>
            <a:off x="7894445" y="920214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7C2F26C-7D9A-4C6B-964B-824B1A9877D3}"/>
              </a:ext>
            </a:extLst>
          </p:cNvPr>
          <p:cNvSpPr/>
          <p:nvPr/>
        </p:nvSpPr>
        <p:spPr>
          <a:xfrm>
            <a:off x="6926608" y="2242736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Deconv</a:t>
            </a:r>
            <a:r>
              <a:rPr lang="en-US" b="1" dirty="0">
                <a:solidFill>
                  <a:schemeClr val="tx1"/>
                </a:solidFill>
              </a:rPr>
              <a:t> S2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3x3x128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8F086A-87F3-40F5-B8DB-46AE00384790}"/>
              </a:ext>
            </a:extLst>
          </p:cNvPr>
          <p:cNvCxnSpPr>
            <a:cxnSpLocks/>
            <a:stCxn id="45" idx="4"/>
            <a:endCxn id="55" idx="0"/>
          </p:cNvCxnSpPr>
          <p:nvPr/>
        </p:nvCxnSpPr>
        <p:spPr>
          <a:xfrm>
            <a:off x="7894445" y="1859150"/>
            <a:ext cx="0" cy="383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4984A97-1BFC-4AAF-8220-7D9A88B0A604}"/>
              </a:ext>
            </a:extLst>
          </p:cNvPr>
          <p:cNvSpPr/>
          <p:nvPr/>
        </p:nvSpPr>
        <p:spPr>
          <a:xfrm>
            <a:off x="7597390" y="3195881"/>
            <a:ext cx="635430" cy="6354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B5D1D49-74BC-4C06-BC1C-730E8B5E794C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7088210" y="3513596"/>
            <a:ext cx="50918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1C69C58-EFFD-4D6F-94E2-3C106F5112AC}"/>
              </a:ext>
            </a:extLst>
          </p:cNvPr>
          <p:cNvSpPr/>
          <p:nvPr/>
        </p:nvSpPr>
        <p:spPr>
          <a:xfrm>
            <a:off x="6726765" y="3348005"/>
            <a:ext cx="41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A62375-D4BE-4460-84F8-057F41D3124F}"/>
              </a:ext>
            </a:extLst>
          </p:cNvPr>
          <p:cNvCxnSpPr>
            <a:cxnSpLocks/>
          </p:cNvCxnSpPr>
          <p:nvPr/>
        </p:nvCxnSpPr>
        <p:spPr>
          <a:xfrm>
            <a:off x="7915105" y="2892375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7856B21B-E847-4FAC-AB15-78830143128D}"/>
              </a:ext>
            </a:extLst>
          </p:cNvPr>
          <p:cNvSpPr/>
          <p:nvPr/>
        </p:nvSpPr>
        <p:spPr>
          <a:xfrm>
            <a:off x="886464" y="479739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DA47F7-33D1-4946-8AAC-191CE5C74847}"/>
              </a:ext>
            </a:extLst>
          </p:cNvPr>
          <p:cNvSpPr/>
          <p:nvPr/>
        </p:nvSpPr>
        <p:spPr>
          <a:xfrm>
            <a:off x="886464" y="286693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20BDFA-FE3E-40FD-B077-2009507FC784}"/>
              </a:ext>
            </a:extLst>
          </p:cNvPr>
          <p:cNvSpPr/>
          <p:nvPr/>
        </p:nvSpPr>
        <p:spPr>
          <a:xfrm>
            <a:off x="6947268" y="4149026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Deconv</a:t>
            </a:r>
            <a:r>
              <a:rPr lang="en-US" b="1" dirty="0">
                <a:solidFill>
                  <a:schemeClr val="tx1"/>
                </a:solidFill>
              </a:rPr>
              <a:t> S2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3x3x64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C7BF22A-D7DD-4F47-BBB0-252774B24DA2}"/>
              </a:ext>
            </a:extLst>
          </p:cNvPr>
          <p:cNvSpPr/>
          <p:nvPr/>
        </p:nvSpPr>
        <p:spPr>
          <a:xfrm>
            <a:off x="7618050" y="5102171"/>
            <a:ext cx="635430" cy="6354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E539AE0-1192-4C8C-9EDC-53E9F7512CC8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7108870" y="5419886"/>
            <a:ext cx="50918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58AAC67-10E4-4E97-A84A-30CB122FBCA8}"/>
              </a:ext>
            </a:extLst>
          </p:cNvPr>
          <p:cNvSpPr/>
          <p:nvPr/>
        </p:nvSpPr>
        <p:spPr>
          <a:xfrm>
            <a:off x="6747425" y="5254295"/>
            <a:ext cx="41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10629E-1B10-4175-A04A-A9C8F125CC66}"/>
              </a:ext>
            </a:extLst>
          </p:cNvPr>
          <p:cNvCxnSpPr>
            <a:cxnSpLocks/>
          </p:cNvCxnSpPr>
          <p:nvPr/>
        </p:nvCxnSpPr>
        <p:spPr>
          <a:xfrm>
            <a:off x="7935765" y="4798665"/>
            <a:ext cx="0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4C1E49-42C7-42C3-B22A-00BBBFCF754B}"/>
              </a:ext>
            </a:extLst>
          </p:cNvPr>
          <p:cNvCxnSpPr>
            <a:cxnSpLocks/>
            <a:stCxn id="59" idx="4"/>
            <a:endCxn id="66" idx="0"/>
          </p:cNvCxnSpPr>
          <p:nvPr/>
        </p:nvCxnSpPr>
        <p:spPr>
          <a:xfrm>
            <a:off x="7915105" y="3831311"/>
            <a:ext cx="0" cy="317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085D59D-924C-4F07-93A4-4776D8F0247A}"/>
              </a:ext>
            </a:extLst>
          </p:cNvPr>
          <p:cNvSpPr/>
          <p:nvPr/>
        </p:nvSpPr>
        <p:spPr>
          <a:xfrm>
            <a:off x="6967928" y="5986867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Deconv</a:t>
            </a:r>
            <a:r>
              <a:rPr lang="en-US" b="1" dirty="0">
                <a:solidFill>
                  <a:schemeClr val="tx1"/>
                </a:solidFill>
              </a:rPr>
              <a:t> S2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3x3xNum_Class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B10D11F-A58A-49FD-AD43-2E4BF4884FAB}"/>
              </a:ext>
            </a:extLst>
          </p:cNvPr>
          <p:cNvCxnSpPr>
            <a:cxnSpLocks/>
            <a:stCxn id="67" idx="4"/>
            <a:endCxn id="75" idx="0"/>
          </p:cNvCxnSpPr>
          <p:nvPr/>
        </p:nvCxnSpPr>
        <p:spPr>
          <a:xfrm>
            <a:off x="7935765" y="5737601"/>
            <a:ext cx="0" cy="2492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D8EA3B-6EF1-41FA-858C-22BCA231B8C5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7935765" y="6622297"/>
            <a:ext cx="0" cy="426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684D29BA-BABB-47F3-BABB-40E3FF415784}"/>
              </a:ext>
            </a:extLst>
          </p:cNvPr>
          <p:cNvSpPr/>
          <p:nvPr/>
        </p:nvSpPr>
        <p:spPr>
          <a:xfrm>
            <a:off x="6967928" y="7074655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Output SSD Image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44ECA2-9649-44B6-A5FD-436351799190}"/>
              </a:ext>
            </a:extLst>
          </p:cNvPr>
          <p:cNvSpPr/>
          <p:nvPr/>
        </p:nvSpPr>
        <p:spPr>
          <a:xfrm>
            <a:off x="1297154" y="-256366"/>
            <a:ext cx="1935674" cy="635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Image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1F8184F-AC4C-4184-96FB-F92960ABF277}"/>
              </a:ext>
            </a:extLst>
          </p:cNvPr>
          <p:cNvCxnSpPr>
            <a:cxnSpLocks/>
          </p:cNvCxnSpPr>
          <p:nvPr/>
        </p:nvCxnSpPr>
        <p:spPr>
          <a:xfrm>
            <a:off x="2337708" y="406143"/>
            <a:ext cx="1" cy="343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20808BD-5807-4970-9D2E-5ECACEC574A6}"/>
              </a:ext>
            </a:extLst>
          </p:cNvPr>
          <p:cNvSpPr/>
          <p:nvPr/>
        </p:nvSpPr>
        <p:spPr>
          <a:xfrm>
            <a:off x="297712" y="-1041991"/>
            <a:ext cx="6090679" cy="9058940"/>
          </a:xfrm>
          <a:prstGeom prst="rect">
            <a:avLst/>
          </a:prstGeom>
          <a:noFill/>
          <a:ln w="508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AD03076-6F0C-4110-84E1-4A80383CE283}"/>
              </a:ext>
            </a:extLst>
          </p:cNvPr>
          <p:cNvSpPr/>
          <p:nvPr/>
        </p:nvSpPr>
        <p:spPr>
          <a:xfrm>
            <a:off x="6388392" y="-1041991"/>
            <a:ext cx="3718122" cy="9058940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AC1AAA-1918-480D-971E-FEFD62C865CC}"/>
              </a:ext>
            </a:extLst>
          </p:cNvPr>
          <p:cNvSpPr txBox="1"/>
          <p:nvPr/>
        </p:nvSpPr>
        <p:spPr>
          <a:xfrm>
            <a:off x="2849525" y="-984991"/>
            <a:ext cx="139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Encoder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62F6432-5B1A-45EF-93D6-867230D66754}"/>
              </a:ext>
            </a:extLst>
          </p:cNvPr>
          <p:cNvSpPr txBox="1"/>
          <p:nvPr/>
        </p:nvSpPr>
        <p:spPr>
          <a:xfrm>
            <a:off x="7189780" y="-997968"/>
            <a:ext cx="143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60145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B1AF5F-DB6A-46D5-9330-439C8D6E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493837"/>
            <a:ext cx="2771775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515FF-0C21-4AD7-AB54-57B2D3B7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4" y="2112962"/>
            <a:ext cx="1743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9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3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92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Lingtao Wang</dc:creator>
  <cp:lastModifiedBy>Lingtao Wang</cp:lastModifiedBy>
  <cp:revision>57</cp:revision>
  <dcterms:created xsi:type="dcterms:W3CDTF">2018-06-03T19:38:26Z</dcterms:created>
  <dcterms:modified xsi:type="dcterms:W3CDTF">2018-06-03T22:19:37Z</dcterms:modified>
</cp:coreProperties>
</file>