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5" name="Shape 5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94" name="Google Shape;54;p11" descr="Google Shape;5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正文级别 1…"/>
          <p:cNvSpPr txBox="1"/>
          <p:nvPr>
            <p:ph type="body" idx="1"/>
          </p:nvPr>
        </p:nvSpPr>
        <p:spPr>
          <a:xfrm>
            <a:off x="311152" y="1204913"/>
            <a:ext cx="8521201" cy="318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104" name="Google Shape;60;p12" descr="Google Shape;60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正文级别 1…"/>
          <p:cNvSpPr txBox="1"/>
          <p:nvPr>
            <p:ph type="body" idx="1"/>
          </p:nvPr>
        </p:nvSpPr>
        <p:spPr>
          <a:xfrm>
            <a:off x="311152" y="1204913"/>
            <a:ext cx="8521201" cy="318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 2 1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63;p13" descr="Google Shape;63;p13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4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标题文本"/>
          <p:cNvSpPr txBox="1"/>
          <p:nvPr>
            <p:ph type="title"/>
          </p:nvPr>
        </p:nvSpPr>
        <p:spPr>
          <a:xfrm>
            <a:off x="459099" y="264024"/>
            <a:ext cx="8227801" cy="887401"/>
          </a:xfrm>
          <a:prstGeom prst="rect">
            <a:avLst/>
          </a:prstGeom>
        </p:spPr>
        <p:txBody>
          <a:bodyPr lIns="68574" tIns="68574" rIns="68574" bIns="68574" anchor="ctr"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Gre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Purpl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. Purple - 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文本"/>
          <p:cNvSpPr txBox="1"/>
          <p:nvPr>
            <p:ph type="title"/>
          </p:nvPr>
        </p:nvSpPr>
        <p:spPr>
          <a:xfrm>
            <a:off x="755650" y="771523"/>
            <a:ext cx="3251700" cy="826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90000"/>
              </a:lnSpc>
              <a:defRPr b="1">
                <a:solidFill>
                  <a:srgbClr val="414042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4" name="Google Shape;71;p17"/>
          <p:cNvSpPr/>
          <p:nvPr>
            <p:ph type="pic" sz="half" idx="21"/>
          </p:nvPr>
        </p:nvSpPr>
        <p:spPr>
          <a:xfrm>
            <a:off x="4147873" y="771264"/>
            <a:ext cx="4240502" cy="36372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5" name="正文级别 1…"/>
          <p:cNvSpPr txBox="1"/>
          <p:nvPr>
            <p:ph type="body" sz="quarter" idx="1"/>
          </p:nvPr>
        </p:nvSpPr>
        <p:spPr>
          <a:xfrm>
            <a:off x="755648" y="1689651"/>
            <a:ext cx="3251701" cy="27189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1pPr>
            <a:lvl2pPr marL="228600" indent="4572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2pPr>
            <a:lvl3pPr marL="228600" indent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3pPr>
            <a:lvl4pPr marL="228600" indent="13716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4pPr>
            <a:lvl5pPr marL="228600" indent="18288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545432" y="4487230"/>
            <a:ext cx="168090" cy="14783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5200"/>
            </a:lvl1pPr>
          </a:lstStyle>
          <a:p>
            <a:pPr/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3600"/>
            </a:lvl1pPr>
          </a:lstStyle>
          <a:p>
            <a:pPr/>
            <a:r>
              <a:t>标题文本</a:t>
            </a:r>
          </a:p>
        </p:txBody>
      </p:sp>
      <p:sp>
        <p:nvSpPr>
          <p:cNvPr id="163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71" name="正文级别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20" name="Google Shape;15;p3" descr="Google Shape;15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正文级别 1…"/>
          <p:cNvSpPr txBox="1"/>
          <p:nvPr>
            <p:ph type="body" sz="half" idx="1"/>
          </p:nvPr>
        </p:nvSpPr>
        <p:spPr>
          <a:xfrm>
            <a:off x="311153" y="1204912"/>
            <a:ext cx="4166400" cy="324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Google Shape;17;p3"/>
          <p:cNvSpPr txBox="1"/>
          <p:nvPr>
            <p:ph type="body" sz="half" idx="21"/>
          </p:nvPr>
        </p:nvSpPr>
        <p:spPr>
          <a:xfrm>
            <a:off x="4651831" y="1204912"/>
            <a:ext cx="4179301" cy="3240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lr>
                <a:schemeClr val="accent2"/>
              </a:buClr>
              <a:buChar char="•"/>
            </a:pP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80" name="正文级别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Google Shape;90;p21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182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90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文本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98" name="正文级别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9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标题文本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207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03;p25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5" name="标题文本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4200"/>
            </a:lvl1pPr>
          </a:lstStyle>
          <a:p>
            <a:pPr/>
            <a:r>
              <a:t>标题文本</a:t>
            </a:r>
          </a:p>
        </p:txBody>
      </p:sp>
      <p:sp>
        <p:nvSpPr>
          <p:cNvPr id="216" name="正文级别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" name="Google Shape;106;p25"/>
          <p:cNvSpPr txBox="1"/>
          <p:nvPr>
            <p:ph type="body" sz="half" idx="2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正文级别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标题文本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12000"/>
            </a:lvl1pPr>
          </a:lstStyle>
          <a:p>
            <a:pPr/>
            <a:r>
              <a:t>标题文本</a:t>
            </a:r>
          </a:p>
        </p:txBody>
      </p:sp>
      <p:sp>
        <p:nvSpPr>
          <p:cNvPr id="234" name="正文级别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. Blue - Greenhous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118;p29" descr="Google Shape;118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49" y="102152"/>
            <a:ext cx="8960651" cy="5041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Google Shape;119;p29" descr="Google Shape;119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4116" y="759600"/>
            <a:ext cx="1171126" cy="38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oogle Shape;120;p29" descr="Google Shape;120;p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89966" y="1694104"/>
            <a:ext cx="1901605" cy="37740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Google Shape;121;p29"/>
          <p:cNvSpPr txBox="1"/>
          <p:nvPr/>
        </p:nvSpPr>
        <p:spPr>
          <a:xfrm>
            <a:off x="792037" y="2082644"/>
            <a:ext cx="7497599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 sz="9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Community Stewardship and Technical, Legal, Marketing, Organizational Infrastructure</a:t>
            </a:r>
          </a:p>
        </p:txBody>
      </p:sp>
      <p:sp>
        <p:nvSpPr>
          <p:cNvPr id="253" name="Google Shape;122;p29"/>
          <p:cNvSpPr txBox="1"/>
          <p:nvPr/>
        </p:nvSpPr>
        <p:spPr>
          <a:xfrm>
            <a:off x="3917450" y="2378499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Frameworks</a:t>
            </a:r>
          </a:p>
        </p:txBody>
      </p:sp>
      <p:sp>
        <p:nvSpPr>
          <p:cNvPr id="254" name="Google Shape;123;p29"/>
          <p:cNvSpPr txBox="1"/>
          <p:nvPr/>
        </p:nvSpPr>
        <p:spPr>
          <a:xfrm>
            <a:off x="3917450" y="3392161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Tools</a:t>
            </a:r>
          </a:p>
        </p:txBody>
      </p:sp>
      <p:pic>
        <p:nvPicPr>
          <p:cNvPr id="255" name="Google Shape;124;p29" descr="Google Shape;124;p2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61513" y="2664460"/>
            <a:ext cx="1147879" cy="338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Google Shape;125;p29" descr="Google Shape;125;p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74972" y="2681338"/>
            <a:ext cx="1092673" cy="305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Google Shape;126;p29" descr="Google Shape;126;p2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64165" y="2688137"/>
            <a:ext cx="1092670" cy="299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Google Shape;127;p29" descr="Google Shape;127;p2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41338" y="2681352"/>
            <a:ext cx="1415613" cy="305084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Google Shape;128;p29"/>
          <p:cNvSpPr txBox="1"/>
          <p:nvPr/>
        </p:nvSpPr>
        <p:spPr>
          <a:xfrm>
            <a:off x="2397992" y="3003326"/>
            <a:ext cx="12466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Permissioned with </a:t>
            </a:r>
            <a:br/>
            <a:r>
              <a:t>channel support</a:t>
            </a:r>
          </a:p>
        </p:txBody>
      </p:sp>
      <p:sp>
        <p:nvSpPr>
          <p:cNvPr id="260" name="Google Shape;129;p29"/>
          <p:cNvSpPr txBox="1"/>
          <p:nvPr/>
        </p:nvSpPr>
        <p:spPr>
          <a:xfrm>
            <a:off x="5202043" y="3003326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Mobile application focus</a:t>
            </a:r>
          </a:p>
        </p:txBody>
      </p:sp>
      <p:sp>
        <p:nvSpPr>
          <p:cNvPr id="261" name="Google Shape;130;p29"/>
          <p:cNvSpPr txBox="1"/>
          <p:nvPr/>
        </p:nvSpPr>
        <p:spPr>
          <a:xfrm>
            <a:off x="3860123" y="3003326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Decentralized identity</a:t>
            </a:r>
          </a:p>
        </p:txBody>
      </p:sp>
      <p:sp>
        <p:nvSpPr>
          <p:cNvPr id="262" name="Google Shape;131;p29"/>
          <p:cNvSpPr txBox="1"/>
          <p:nvPr/>
        </p:nvSpPr>
        <p:spPr>
          <a:xfrm>
            <a:off x="962109" y="3003326"/>
            <a:ext cx="12466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Permissionable smart contract machine (EVM)</a:t>
            </a:r>
          </a:p>
        </p:txBody>
      </p:sp>
      <p:pic>
        <p:nvPicPr>
          <p:cNvPr id="263" name="Google Shape;132;p29" descr="Google Shape;132;p2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69432" y="3638617"/>
            <a:ext cx="1107598" cy="31541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Google Shape;133;p29"/>
          <p:cNvSpPr txBox="1"/>
          <p:nvPr/>
        </p:nvSpPr>
        <p:spPr>
          <a:xfrm>
            <a:off x="2199894" y="3954026"/>
            <a:ext cx="1246600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As-a-service deployment</a:t>
            </a:r>
          </a:p>
        </p:txBody>
      </p:sp>
      <p:pic>
        <p:nvPicPr>
          <p:cNvPr id="265" name="Google Shape;134;p29" descr="Google Shape;134;p29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350936" y="3638605"/>
            <a:ext cx="1402676" cy="31541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Google Shape;135;p29"/>
          <p:cNvSpPr txBox="1"/>
          <p:nvPr/>
        </p:nvSpPr>
        <p:spPr>
          <a:xfrm>
            <a:off x="5422614" y="3954026"/>
            <a:ext cx="12466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View and explore data on the blockchain</a:t>
            </a:r>
          </a:p>
        </p:txBody>
      </p:sp>
      <p:pic>
        <p:nvPicPr>
          <p:cNvPr id="267" name="Google Shape;136;p29" descr="Google Shape;136;p2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017439" y="3638618"/>
            <a:ext cx="1092672" cy="31540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Google Shape;137;p29"/>
          <p:cNvSpPr txBox="1"/>
          <p:nvPr/>
        </p:nvSpPr>
        <p:spPr>
          <a:xfrm>
            <a:off x="6940445" y="3954026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Ledger interoperability</a:t>
            </a:r>
          </a:p>
        </p:txBody>
      </p:sp>
      <p:sp>
        <p:nvSpPr>
          <p:cNvPr id="269" name="Google Shape;138;p29"/>
          <p:cNvSpPr txBox="1"/>
          <p:nvPr/>
        </p:nvSpPr>
        <p:spPr>
          <a:xfrm>
            <a:off x="872563" y="3954026"/>
            <a:ext cx="12466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Blockchain framework benchmark platform</a:t>
            </a:r>
          </a:p>
        </p:txBody>
      </p:sp>
      <p:sp>
        <p:nvSpPr>
          <p:cNvPr id="270" name="Google Shape;139;p29"/>
          <p:cNvSpPr txBox="1"/>
          <p:nvPr/>
        </p:nvSpPr>
        <p:spPr>
          <a:xfrm>
            <a:off x="3631016" y="3954026"/>
            <a:ext cx="15205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Model and build </a:t>
            </a:r>
            <a:br/>
            <a:r>
              <a:t>blockchain networks</a:t>
            </a:r>
          </a:p>
        </p:txBody>
      </p:sp>
      <p:pic>
        <p:nvPicPr>
          <p:cNvPr id="271" name="Google Shape;140;p29" descr="Google Shape;140;p29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600834" y="3630138"/>
            <a:ext cx="1476964" cy="31541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Google Shape;141;p29"/>
          <p:cNvSpPr txBox="1"/>
          <p:nvPr/>
        </p:nvSpPr>
        <p:spPr>
          <a:xfrm>
            <a:off x="3917450" y="3392161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Tools</a:t>
            </a:r>
          </a:p>
        </p:txBody>
      </p:sp>
      <p:pic>
        <p:nvPicPr>
          <p:cNvPr id="273" name="Google Shape;142;p29" descr="Google Shape;142;p29"/>
          <p:cNvPicPr>
            <a:picLocks noChangeAspect="1"/>
          </p:cNvPicPr>
          <p:nvPr/>
        </p:nvPicPr>
        <p:blipFill>
          <a:blip r:embed="rId14">
            <a:extLst/>
          </a:blip>
          <a:srcRect l="0" t="699" r="0" b="0"/>
          <a:stretch>
            <a:fillRect/>
          </a:stretch>
        </p:blipFill>
        <p:spPr>
          <a:xfrm>
            <a:off x="942098" y="3638617"/>
            <a:ext cx="1107608" cy="317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Google Shape;143;p29" descr="Google Shape;143;p2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45302" y="2678375"/>
            <a:ext cx="1280546" cy="33886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144;p29"/>
          <p:cNvSpPr txBox="1"/>
          <p:nvPr/>
        </p:nvSpPr>
        <p:spPr>
          <a:xfrm>
            <a:off x="6549899" y="2995838"/>
            <a:ext cx="15985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Permissioned &amp; permissionless  support; EVM transaction family</a:t>
            </a:r>
          </a:p>
        </p:txBody>
      </p:sp>
      <p:pic>
        <p:nvPicPr>
          <p:cNvPr id="276" name="Google Shape;145;p29" descr="Google Shape;145;p29"/>
          <p:cNvPicPr>
            <a:picLocks noChangeAspect="1"/>
          </p:cNvPicPr>
          <p:nvPr/>
        </p:nvPicPr>
        <p:blipFill>
          <a:blip r:embed="rId16">
            <a:extLst/>
          </a:blip>
          <a:srcRect l="11372" t="26611" r="16099" b="28860"/>
          <a:stretch>
            <a:fillRect/>
          </a:stretch>
        </p:blipFill>
        <p:spPr>
          <a:xfrm>
            <a:off x="6356825" y="1240161"/>
            <a:ext cx="1171125" cy="38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Google Shape;146;p29" descr="Google Shape;146;p29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645635" y="1240148"/>
            <a:ext cx="785401" cy="38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Google Shape;147;p29" descr="Google Shape;147;p29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643139" y="1192418"/>
            <a:ext cx="1001701" cy="45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Google Shape;148;p29" descr="Google Shape;148;p29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46003" y="1217162"/>
            <a:ext cx="643701" cy="42912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Purple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11708" y="445027"/>
            <a:ext cx="8520601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idx="1"/>
          </p:nvPr>
        </p:nvSpPr>
        <p:spPr>
          <a:xfrm>
            <a:off x="311153" y="1204918"/>
            <a:ext cx="8521202" cy="3181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</a:lvl1pPr>
            <a:lvl2pPr marL="228600" indent="457200">
              <a:buClrTx/>
              <a:buSzTx/>
              <a:buFontTx/>
              <a:buNone/>
            </a:lvl2pPr>
            <a:lvl3pPr marL="228600" indent="914400">
              <a:buClrTx/>
              <a:buSzTx/>
              <a:buFontTx/>
              <a:buNone/>
            </a:lvl3pPr>
            <a:lvl4pPr marL="228600" indent="1371600">
              <a:buClrTx/>
              <a:buSzTx/>
              <a:buFontTx/>
              <a:buNone/>
            </a:lvl4pPr>
            <a:lvl5pPr marL="228600" indent="18288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2" name="Google Shape;23;p4" descr="Google Shape;2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48" y="4588197"/>
            <a:ext cx="1576158" cy="31282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幻灯片编号"/>
          <p:cNvSpPr txBox="1"/>
          <p:nvPr>
            <p:ph type="sldNum" sz="quarter" idx="2"/>
          </p:nvPr>
        </p:nvSpPr>
        <p:spPr>
          <a:xfrm>
            <a:off x="8556790" y="4685853"/>
            <a:ext cx="336813" cy="3183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4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Background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. Green - 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标题文本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30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1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Gre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Blu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ur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标题文本"/>
          <p:cNvSpPr txBox="1"/>
          <p:nvPr>
            <p:ph type="title"/>
          </p:nvPr>
        </p:nvSpPr>
        <p:spPr>
          <a:xfrm>
            <a:off x="755650" y="771523"/>
            <a:ext cx="3251700" cy="826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90000"/>
              </a:lnSpc>
              <a:defRPr b="1">
                <a:solidFill>
                  <a:srgbClr val="414042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53" name="Google Shape;292;p72"/>
          <p:cNvSpPr/>
          <p:nvPr>
            <p:ph type="pic" sz="half" idx="21"/>
          </p:nvPr>
        </p:nvSpPr>
        <p:spPr>
          <a:xfrm>
            <a:off x="4147873" y="771264"/>
            <a:ext cx="4240502" cy="36372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4" name="正文级别 1…"/>
          <p:cNvSpPr txBox="1"/>
          <p:nvPr>
            <p:ph type="body" sz="quarter" idx="1"/>
          </p:nvPr>
        </p:nvSpPr>
        <p:spPr>
          <a:xfrm>
            <a:off x="755648" y="1689651"/>
            <a:ext cx="3251701" cy="27189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1pPr>
            <a:lvl2pPr marL="228600" indent="4572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2pPr>
            <a:lvl3pPr marL="228600" indent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3pPr>
            <a:lvl4pPr marL="228600" indent="13716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4pPr>
            <a:lvl5pPr marL="228600" indent="18288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5" name="幻灯片编号"/>
          <p:cNvSpPr txBox="1"/>
          <p:nvPr>
            <p:ph type="sldNum" sz="quarter" idx="2"/>
          </p:nvPr>
        </p:nvSpPr>
        <p:spPr>
          <a:xfrm>
            <a:off x="8545432" y="4487230"/>
            <a:ext cx="168090" cy="14783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标题文本"/>
          <p:cNvSpPr txBox="1"/>
          <p:nvPr>
            <p:ph type="title"/>
          </p:nvPr>
        </p:nvSpPr>
        <p:spPr>
          <a:xfrm>
            <a:off x="755650" y="719790"/>
            <a:ext cx="7632601" cy="4164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1">
                <a:solidFill>
                  <a:srgbClr val="414042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63" name="正文级别 1…"/>
          <p:cNvSpPr txBox="1"/>
          <p:nvPr>
            <p:ph type="body" idx="1"/>
          </p:nvPr>
        </p:nvSpPr>
        <p:spPr>
          <a:xfrm>
            <a:off x="755650" y="1203325"/>
            <a:ext cx="7632601" cy="32211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1pPr>
            <a:lvl2pPr marL="228600" indent="4572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2pPr>
            <a:lvl3pPr marL="228600" indent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3pPr>
            <a:lvl4pPr marL="228600" indent="13716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4pPr>
            <a:lvl5pPr marL="228600" indent="18288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4" name="幻灯片编号"/>
          <p:cNvSpPr txBox="1"/>
          <p:nvPr>
            <p:ph type="sldNum" sz="quarter" idx="2"/>
          </p:nvPr>
        </p:nvSpPr>
        <p:spPr>
          <a:xfrm>
            <a:off x="8545432" y="4487230"/>
            <a:ext cx="168090" cy="147830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41" name="Google Shape;28;p5" descr="Google Shape;28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正文级别 1…"/>
          <p:cNvSpPr txBox="1"/>
          <p:nvPr>
            <p:ph type="body" idx="1"/>
          </p:nvPr>
        </p:nvSpPr>
        <p:spPr>
          <a:xfrm>
            <a:off x="311152" y="1204913"/>
            <a:ext cx="8521201" cy="318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标题文本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lnSpc>
                <a:spcPct val="90000"/>
              </a:lnSpc>
              <a:def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72" name="正文级别 1…"/>
          <p:cNvSpPr txBox="1"/>
          <p:nvPr>
            <p:ph type="body" sz="quarter" idx="1"/>
          </p:nvPr>
        </p:nvSpPr>
        <p:spPr>
          <a:xfrm>
            <a:off x="1143000" y="2701527"/>
            <a:ext cx="6858000" cy="124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3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标题文本"/>
          <p:cNvSpPr txBox="1"/>
          <p:nvPr>
            <p:ph type="title"/>
          </p:nvPr>
        </p:nvSpPr>
        <p:spPr>
          <a:xfrm>
            <a:off x="623887" y="1282303"/>
            <a:ext cx="7886701" cy="213960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90000"/>
              </a:lnSpc>
              <a:def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81" name="正文级别 1…"/>
          <p:cNvSpPr txBox="1"/>
          <p:nvPr>
            <p:ph type="body" sz="quarter" idx="1"/>
          </p:nvPr>
        </p:nvSpPr>
        <p:spPr>
          <a:xfrm>
            <a:off x="623887" y="3442098"/>
            <a:ext cx="7886701" cy="1125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2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标题文本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90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1" name="Google Shape;318;p76"/>
          <p:cNvSpPr txBox="1"/>
          <p:nvPr>
            <p:ph type="body" sz="half" idx="21"/>
          </p:nvPr>
        </p:nvSpPr>
        <p:spPr>
          <a:xfrm>
            <a:off x="4629150" y="1369219"/>
            <a:ext cx="3886200" cy="3263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2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WITH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标题文本"/>
          <p:cNvSpPr txBox="1"/>
          <p:nvPr>
            <p:ph type="title"/>
          </p:nvPr>
        </p:nvSpPr>
        <p:spPr>
          <a:xfrm>
            <a:off x="629841" y="273843"/>
            <a:ext cx="7886701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0" name="正文级别 1…"/>
          <p:cNvSpPr txBox="1"/>
          <p:nvPr>
            <p:ph type="body" sz="quarter" idx="1"/>
          </p:nvPr>
        </p:nvSpPr>
        <p:spPr>
          <a:xfrm>
            <a:off x="629841" y="1260871"/>
            <a:ext cx="3868201" cy="61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1" name="Google Shape;325;p77"/>
          <p:cNvSpPr txBox="1"/>
          <p:nvPr>
            <p:ph type="body" sz="half" idx="21"/>
          </p:nvPr>
        </p:nvSpPr>
        <p:spPr>
          <a:xfrm>
            <a:off x="629842" y="1878805"/>
            <a:ext cx="3868200" cy="27633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2" name="Google Shape;326;p77"/>
          <p:cNvSpPr txBox="1"/>
          <p:nvPr>
            <p:ph type="body" sz="quarter" idx="22"/>
          </p:nvPr>
        </p:nvSpPr>
        <p:spPr>
          <a:xfrm>
            <a:off x="4629150" y="1260871"/>
            <a:ext cx="3887400" cy="61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3" name="Google Shape;327;p77"/>
          <p:cNvSpPr txBox="1"/>
          <p:nvPr>
            <p:ph type="body" sz="half" idx="23"/>
          </p:nvPr>
        </p:nvSpPr>
        <p:spPr>
          <a:xfrm>
            <a:off x="4629150" y="1878805"/>
            <a:ext cx="3887400" cy="27633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4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WITH_CAPTION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标题文本"/>
          <p:cNvSpPr txBox="1"/>
          <p:nvPr>
            <p:ph type="title"/>
          </p:nvPr>
        </p:nvSpPr>
        <p:spPr>
          <a:xfrm>
            <a:off x="629841" y="342900"/>
            <a:ext cx="2949301" cy="12003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90000"/>
              </a:lnSpc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19" name="正文级别 1…"/>
          <p:cNvSpPr txBox="1"/>
          <p:nvPr>
            <p:ph type="body" sz="half" idx="1"/>
          </p:nvPr>
        </p:nvSpPr>
        <p:spPr>
          <a:xfrm>
            <a:off x="3887391" y="740568"/>
            <a:ext cx="4629301" cy="36552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0" name="Google Shape;338;p79"/>
          <p:cNvSpPr txBox="1"/>
          <p:nvPr>
            <p:ph type="body" sz="quarter" idx="21"/>
          </p:nvPr>
        </p:nvSpPr>
        <p:spPr>
          <a:xfrm>
            <a:off x="629841" y="1543049"/>
            <a:ext cx="2949301" cy="2858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1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标题文本"/>
          <p:cNvSpPr txBox="1"/>
          <p:nvPr>
            <p:ph type="title"/>
          </p:nvPr>
        </p:nvSpPr>
        <p:spPr>
          <a:xfrm>
            <a:off x="629841" y="342900"/>
            <a:ext cx="2949301" cy="12003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90000"/>
              </a:lnSpc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29" name="Google Shape;344;p80"/>
          <p:cNvSpPr/>
          <p:nvPr>
            <p:ph type="pic" sz="half" idx="21"/>
          </p:nvPr>
        </p:nvSpPr>
        <p:spPr>
          <a:xfrm>
            <a:off x="3887391" y="740568"/>
            <a:ext cx="4629301" cy="36552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0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301" cy="28587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1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标题文本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39" name="正文级别 1…"/>
          <p:cNvSpPr txBox="1"/>
          <p:nvPr>
            <p:ph type="body" idx="1"/>
          </p:nvPr>
        </p:nvSpPr>
        <p:spPr>
          <a:xfrm rot="5400000">
            <a:off x="2940299" y="-942432"/>
            <a:ext cx="3263402" cy="788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0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ITLE_AND_VERTICAL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标题文本"/>
          <p:cNvSpPr txBox="1"/>
          <p:nvPr>
            <p:ph type="title"/>
          </p:nvPr>
        </p:nvSpPr>
        <p:spPr>
          <a:xfrm rot="5400000">
            <a:off x="5350050" y="1467544"/>
            <a:ext cx="4359001" cy="1971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48" name="正文级别 1…"/>
          <p:cNvSpPr txBox="1"/>
          <p:nvPr>
            <p:ph type="body" idx="1"/>
          </p:nvPr>
        </p:nvSpPr>
        <p:spPr>
          <a:xfrm rot="5400000">
            <a:off x="1349474" y="-447056"/>
            <a:ext cx="4359001" cy="58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9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标题文本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457" name="Google Shape;365;p83" descr="Google Shape;365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1" y="4703626"/>
            <a:ext cx="1273997" cy="252849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正文级别 1…"/>
          <p:cNvSpPr txBox="1"/>
          <p:nvPr>
            <p:ph type="body" sz="half" idx="1"/>
          </p:nvPr>
        </p:nvSpPr>
        <p:spPr>
          <a:xfrm>
            <a:off x="311150" y="1204912"/>
            <a:ext cx="4166400" cy="324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1556" indent="-450056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72803" indent="-425053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7026" indent="-412551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9" name="Google Shape;367;p83"/>
          <p:cNvSpPr txBox="1"/>
          <p:nvPr>
            <p:ph type="body" sz="half" idx="21"/>
          </p:nvPr>
        </p:nvSpPr>
        <p:spPr>
          <a:xfrm>
            <a:off x="4651828" y="1204911"/>
            <a:ext cx="4179301" cy="3240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61950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0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1" name="正文级别 1…"/>
          <p:cNvSpPr txBox="1"/>
          <p:nvPr>
            <p:ph type="body" idx="1"/>
          </p:nvPr>
        </p:nvSpPr>
        <p:spPr>
          <a:xfrm>
            <a:off x="311145" y="1204912"/>
            <a:ext cx="8521201" cy="3182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</a:lvl1pPr>
            <a:lvl2pPr marL="228600" indent="457200">
              <a:buClrTx/>
              <a:buSzTx/>
              <a:buFontTx/>
              <a:buNone/>
            </a:lvl2pPr>
            <a:lvl3pPr marL="228600" indent="914400">
              <a:buClrTx/>
              <a:buSzTx/>
              <a:buFontTx/>
              <a:buNone/>
            </a:lvl3pPr>
            <a:lvl4pPr marL="228600" indent="1371600">
              <a:buClrTx/>
              <a:buSzTx/>
              <a:buFontTx/>
              <a:buNone/>
            </a:lvl4pPr>
            <a:lvl5pPr marL="228600" indent="18288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2" name="Google Shape;35;p6" descr="Google Shape;35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45" y="4588195"/>
            <a:ext cx="1576201" cy="3129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8556782" y="4685853"/>
            <a:ext cx="336814" cy="3183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369;p84" descr="Google Shape;369;p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50" y="4587875"/>
            <a:ext cx="1576388" cy="312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标题文本"/>
          <p:cNvSpPr txBox="1"/>
          <p:nvPr>
            <p:ph type="title"/>
          </p:nvPr>
        </p:nvSpPr>
        <p:spPr>
          <a:xfrm>
            <a:off x="311705" y="445025"/>
            <a:ext cx="8520601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69" name="正文级别 1…"/>
          <p:cNvSpPr txBox="1"/>
          <p:nvPr>
            <p:ph type="body" idx="1"/>
          </p:nvPr>
        </p:nvSpPr>
        <p:spPr>
          <a:xfrm>
            <a:off x="311150" y="1204916"/>
            <a:ext cx="8521202" cy="3182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0" name="幻灯片编号"/>
          <p:cNvSpPr txBox="1"/>
          <p:nvPr>
            <p:ph type="sldNum" sz="quarter" idx="2"/>
          </p:nvPr>
        </p:nvSpPr>
        <p:spPr>
          <a:xfrm>
            <a:off x="8556625" y="4685802"/>
            <a:ext cx="336813" cy="3183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标题文本"/>
          <p:cNvSpPr txBox="1"/>
          <p:nvPr>
            <p:ph type="title"/>
          </p:nvPr>
        </p:nvSpPr>
        <p:spPr>
          <a:xfrm>
            <a:off x="311705" y="445025"/>
            <a:ext cx="8520601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85" name="正文级别 1…"/>
          <p:cNvSpPr txBox="1"/>
          <p:nvPr>
            <p:ph type="body" idx="1"/>
          </p:nvPr>
        </p:nvSpPr>
        <p:spPr>
          <a:xfrm>
            <a:off x="311150" y="1204916"/>
            <a:ext cx="8521202" cy="3182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86" name="Google Shape;380;p86" descr="Google Shape;380;p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45" y="4588197"/>
            <a:ext cx="1576158" cy="31282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幻灯片编号"/>
          <p:cNvSpPr txBox="1"/>
          <p:nvPr>
            <p:ph type="sldNum" sz="quarter" idx="2"/>
          </p:nvPr>
        </p:nvSpPr>
        <p:spPr>
          <a:xfrm>
            <a:off x="8556787" y="4685853"/>
            <a:ext cx="336813" cy="3183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. Purple - 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1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Purp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68" name="Google Shape;41;p8" descr="Google Shape;41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正文级别 1…"/>
          <p:cNvSpPr txBox="1"/>
          <p:nvPr>
            <p:ph type="body" idx="1"/>
          </p:nvPr>
        </p:nvSpPr>
        <p:spPr>
          <a:xfrm>
            <a:off x="311152" y="1204913"/>
            <a:ext cx="8521201" cy="318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Blu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2" descr="Google Shape;10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6.jpeg"/><Relationship Id="rId3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6.jpeg"/><Relationship Id="rId3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1304;p260" descr="Google Shape;1304;p260"/>
          <p:cNvPicPr>
            <a:picLocks noChangeAspect="1"/>
          </p:cNvPicPr>
          <p:nvPr/>
        </p:nvPicPr>
        <p:blipFill>
          <a:blip r:embed="rId3">
            <a:extLst/>
          </a:blip>
          <a:srcRect l="0" t="0" r="76555" b="0"/>
          <a:stretch>
            <a:fillRect/>
          </a:stretch>
        </p:blipFill>
        <p:spPr>
          <a:xfrm>
            <a:off x="2467126" y="1992114"/>
            <a:ext cx="867890" cy="778101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Google Shape;1307;p260"/>
          <p:cNvSpPr txBox="1"/>
          <p:nvPr/>
        </p:nvSpPr>
        <p:spPr>
          <a:xfrm>
            <a:off x="1961612" y="1797433"/>
            <a:ext cx="5220776" cy="154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2800"/>
            </a:pPr>
            <a:r>
              <a:t>技术聚焦系列</a:t>
            </a:r>
          </a:p>
          <a:p>
            <a:pPr algn="ctr"/>
          </a:p>
          <a:p>
            <a:pPr algn="ctr"/>
            <a:r>
              <a:t>超级账本中国技术工作组</a:t>
            </a:r>
          </a:p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1303;p260"/>
          <p:cNvSpPr txBox="1"/>
          <p:nvPr>
            <p:ph type="title" idx="4294967295"/>
          </p:nvPr>
        </p:nvSpPr>
        <p:spPr>
          <a:xfrm>
            <a:off x="1116149" y="1125678"/>
            <a:ext cx="6911700" cy="1058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ctr">
              <a:defRPr sz="18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WHO WILL YOU</a:t>
            </a:r>
            <a:r>
              <a:rPr b="1"/>
              <a:t> TRUST</a:t>
            </a:r>
            <a:br>
              <a:rPr b="1"/>
            </a:br>
            <a:r>
              <a:t>WITH YOUR TRUST NETWORK?</a:t>
            </a:r>
          </a:p>
        </p:txBody>
      </p:sp>
      <p:pic>
        <p:nvPicPr>
          <p:cNvPr id="521" name="Google Shape;1304;p260" descr="Google Shape;1304;p2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6287" y="347579"/>
            <a:ext cx="3701825" cy="778100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Google Shape;1307;p260"/>
          <p:cNvSpPr txBox="1"/>
          <p:nvPr/>
        </p:nvSpPr>
        <p:spPr>
          <a:xfrm>
            <a:off x="1745672" y="2434249"/>
            <a:ext cx="5220777" cy="160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2800"/>
            </a:pPr>
            <a:r>
              <a:t>技术聚焦系列</a:t>
            </a:r>
          </a:p>
          <a:p>
            <a:pPr algn="ctr"/>
          </a:p>
          <a:p>
            <a:pPr algn="ctr"/>
            <a:r>
              <a:t>超级账本中国技术工作组</a:t>
            </a:r>
          </a:p>
          <a:p>
            <a:pPr algn="ctr"/>
          </a:p>
          <a:p>
            <a:pPr algn="ctr">
              <a:defRPr>
                <a:solidFill>
                  <a:srgbClr val="000000"/>
                </a:solidFill>
              </a:defRPr>
            </a:pPr>
            <a:r>
              <a:t>欢迎访问 </a:t>
            </a:r>
            <a:r>
              <a:t>github.com/Hyperledger-TWGC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6F6F6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