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89" r:id="rId1"/>
    <p:sldMasterId id="2147483891" r:id="rId2"/>
  </p:sldMasterIdLst>
  <p:notesMasterIdLst>
    <p:notesMasterId r:id="rId4"/>
  </p:notesMasterIdLst>
  <p:sldIdLst>
    <p:sldId id="269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Proxima Nova" panose="02000506030000020004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50461A-ED0A-4252-A70A-7E63DAFC5F83}" v="4" dt="2021-07-06T04:34:52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38" d="100"/>
          <a:sy n="138" d="100"/>
        </p:scale>
        <p:origin x="8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cc32c7573e_0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1" name="Google Shape;1301;gcc32c7573e_0_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3366FF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9.jpg"/><Relationship Id="rId16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Background">
  <p:cSld name="Photo Background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bg>
      <p:bgPr>
        <a:solidFill>
          <a:srgbClr val="F6F6F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3333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ftr" idx="11"/>
          </p:nvPr>
        </p:nvSpPr>
        <p:spPr>
          <a:xfrm>
            <a:off x="2387020" y="4703627"/>
            <a:ext cx="43701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3125" y="4703627"/>
            <a:ext cx="1273995" cy="2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152" y="1204914"/>
            <a:ext cx="8521200" cy="3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>
                <a:solidFill>
                  <a:schemeClr val="lt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>
                <a:solidFill>
                  <a:schemeClr val="lt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bg>
      <p:bgPr>
        <a:solidFill>
          <a:srgbClr val="F6F6F6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3333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2387020" y="4703627"/>
            <a:ext cx="43701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0" name="Google Shape;6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3125" y="4703627"/>
            <a:ext cx="1273995" cy="2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11152" y="1204914"/>
            <a:ext cx="8521200" cy="3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>
                <a:solidFill>
                  <a:schemeClr val="lt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>
                <a:solidFill>
                  <a:schemeClr val="lt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 Layout 2 1">
    <p:bg>
      <p:bgPr>
        <a:solidFill>
          <a:srgbClr val="F3F3F3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4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459099" y="264025"/>
            <a:ext cx="82278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2"/>
          </p:nvPr>
        </p:nvSpPr>
        <p:spPr>
          <a:xfrm>
            <a:off x="455050" y="1197700"/>
            <a:ext cx="8231700" cy="27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Green">
  <p:cSld name="Content Slide - Gree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Purple 1">
  <p:cSld name="Content Slide - Purpl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 Purple - Blank">
  <p:cSld name="1. Purple - 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ure Slide">
  <p:cSld name="Picure Slid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55650" y="771524"/>
            <a:ext cx="32517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7"/>
          <p:cNvSpPr>
            <a:spLocks noGrp="1"/>
          </p:cNvSpPr>
          <p:nvPr>
            <p:ph type="pic" idx="2"/>
          </p:nvPr>
        </p:nvSpPr>
        <p:spPr>
          <a:xfrm>
            <a:off x="4147874" y="771265"/>
            <a:ext cx="4240500" cy="3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14042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755649" y="1689652"/>
            <a:ext cx="3251700" cy="27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dt" idx="10"/>
          </p:nvPr>
        </p:nvSpPr>
        <p:spPr>
          <a:xfrm>
            <a:off x="2301785" y="4423895"/>
            <a:ext cx="1095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>
            <a:off x="3614873" y="4423895"/>
            <a:ext cx="4274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088021" y="4423895"/>
            <a:ext cx="6255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bg>
      <p:bgPr>
        <a:solidFill>
          <a:srgbClr val="F6F6F6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3333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ftr" idx="11"/>
          </p:nvPr>
        </p:nvSpPr>
        <p:spPr>
          <a:xfrm>
            <a:off x="2387020" y="4703627"/>
            <a:ext cx="43701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3125" y="4703627"/>
            <a:ext cx="1273995" cy="2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153" y="1204913"/>
            <a:ext cx="41664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>
                <a:solidFill>
                  <a:schemeClr val="lt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>
                <a:solidFill>
                  <a:schemeClr val="lt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2"/>
          </p:nvPr>
        </p:nvSpPr>
        <p:spPr>
          <a:xfrm>
            <a:off x="4651832" y="1204913"/>
            <a:ext cx="41793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>
                <a:solidFill>
                  <a:schemeClr val="lt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>
                <a:solidFill>
                  <a:schemeClr val="lt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 Blue - Greenhouse">
  <p:cSld name="4. Blue - Greenhous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50" y="102152"/>
            <a:ext cx="8960650" cy="504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4116" y="759600"/>
            <a:ext cx="1171126" cy="385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89966" y="1694105"/>
            <a:ext cx="1901604" cy="37740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9"/>
          <p:cNvSpPr txBox="1"/>
          <p:nvPr/>
        </p:nvSpPr>
        <p:spPr>
          <a:xfrm>
            <a:off x="792037" y="2082645"/>
            <a:ext cx="74976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-HK" sz="950" b="0" i="1" u="none" strike="noStrike" cap="none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rPr>
              <a:t>Community Stewardship and Technical, Legal, Marketing, Organizational Infrastructure</a:t>
            </a:r>
            <a:endParaRPr sz="950" b="0" i="1" u="none" strike="noStrike" cap="none">
              <a:solidFill>
                <a:srgbClr val="4140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29"/>
          <p:cNvSpPr txBox="1"/>
          <p:nvPr/>
        </p:nvSpPr>
        <p:spPr>
          <a:xfrm>
            <a:off x="3883150" y="2378500"/>
            <a:ext cx="13152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HK" sz="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Frameworks</a:t>
            </a:r>
            <a:endParaRPr sz="800" b="1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9"/>
          <p:cNvSpPr txBox="1"/>
          <p:nvPr/>
        </p:nvSpPr>
        <p:spPr>
          <a:xfrm>
            <a:off x="3883150" y="3392161"/>
            <a:ext cx="13152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HK" sz="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Tools</a:t>
            </a:r>
            <a:endParaRPr sz="800" b="1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4" name="Google Shape;124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61513" y="2664460"/>
            <a:ext cx="1147878" cy="338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74973" y="2681338"/>
            <a:ext cx="1092672" cy="305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64166" y="2688137"/>
            <a:ext cx="1092669" cy="299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41338" y="2681353"/>
            <a:ext cx="1415612" cy="30508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9"/>
          <p:cNvSpPr txBox="1"/>
          <p:nvPr/>
        </p:nvSpPr>
        <p:spPr>
          <a:xfrm>
            <a:off x="2363692" y="3003327"/>
            <a:ext cx="13152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HK" sz="800" b="1" i="0" u="none" strike="noStrike" cap="none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rPr>
              <a:t>Permissioned with </a:t>
            </a:r>
            <a:br>
              <a:rPr lang="en-HK" sz="800" b="1" i="0" u="none" strike="noStrike" cap="none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HK" sz="800" b="1" i="0" u="none" strike="noStrike" cap="none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rPr>
              <a:t>channel support</a:t>
            </a:r>
            <a:endParaRPr sz="800" b="1" i="0" u="none" strike="noStrike" cap="none">
              <a:solidFill>
                <a:srgbClr val="4140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5167744" y="3003327"/>
            <a:ext cx="13152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HK" sz="800" b="1" i="0" u="none" strike="noStrike" cap="none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rPr>
              <a:t>Mobile application focus</a:t>
            </a:r>
            <a:endParaRPr sz="800" b="1" i="0" u="none" strike="noStrike" cap="none">
              <a:solidFill>
                <a:srgbClr val="4140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9"/>
          <p:cNvSpPr txBox="1"/>
          <p:nvPr/>
        </p:nvSpPr>
        <p:spPr>
          <a:xfrm>
            <a:off x="3825824" y="3003327"/>
            <a:ext cx="13152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HK" sz="800" b="1" i="0" u="none" strike="noStrike" cap="none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rPr>
              <a:t>Decentralized identity</a:t>
            </a:r>
            <a:endParaRPr sz="800" b="1" i="0" u="none" strike="noStrike" cap="none">
              <a:solidFill>
                <a:srgbClr val="4140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9"/>
          <p:cNvSpPr txBox="1"/>
          <p:nvPr/>
        </p:nvSpPr>
        <p:spPr>
          <a:xfrm>
            <a:off x="927809" y="3003327"/>
            <a:ext cx="13152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HK" sz="800" b="1" i="0" u="none" strike="noStrike" cap="none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rPr>
              <a:t>Permissionable smart contract machine (EVM)</a:t>
            </a:r>
            <a:endParaRPr sz="800" b="1" i="0" u="none" strike="noStrike" cap="none">
              <a:solidFill>
                <a:srgbClr val="4140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2" name="Google Shape;132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269432" y="3638617"/>
            <a:ext cx="1107597" cy="31541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9"/>
          <p:cNvSpPr txBox="1"/>
          <p:nvPr/>
        </p:nvSpPr>
        <p:spPr>
          <a:xfrm>
            <a:off x="2165594" y="3954026"/>
            <a:ext cx="13152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HK" sz="800" b="1" i="0" u="none" strike="noStrike" cap="none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rPr>
              <a:t>As-a-service deployment</a:t>
            </a:r>
            <a:endParaRPr sz="800" b="1" i="0" u="none" strike="noStrike" cap="none">
              <a:solidFill>
                <a:srgbClr val="4140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4" name="Google Shape;134;p2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50936" y="3638605"/>
            <a:ext cx="1402675" cy="31541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9"/>
          <p:cNvSpPr txBox="1"/>
          <p:nvPr/>
        </p:nvSpPr>
        <p:spPr>
          <a:xfrm>
            <a:off x="5388314" y="3954026"/>
            <a:ext cx="13152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HK" sz="800" b="1" i="0" u="none" strike="noStrike" cap="none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rPr>
              <a:t>View and explore data on the blockchain</a:t>
            </a:r>
            <a:endParaRPr sz="800" b="1" i="0" u="none" strike="noStrike" cap="none">
              <a:solidFill>
                <a:srgbClr val="4140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6" name="Google Shape;136;p2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017439" y="3638619"/>
            <a:ext cx="1092671" cy="31540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9"/>
          <p:cNvSpPr txBox="1"/>
          <p:nvPr/>
        </p:nvSpPr>
        <p:spPr>
          <a:xfrm>
            <a:off x="6906146" y="3954026"/>
            <a:ext cx="13152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HK" sz="800" b="1" i="0" u="none" strike="noStrike" cap="none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rPr>
              <a:t>Ledger interoperability</a:t>
            </a:r>
            <a:endParaRPr sz="800" b="1" i="0" u="none" strike="noStrike" cap="none">
              <a:solidFill>
                <a:srgbClr val="4140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9"/>
          <p:cNvSpPr txBox="1"/>
          <p:nvPr/>
        </p:nvSpPr>
        <p:spPr>
          <a:xfrm>
            <a:off x="838263" y="3954026"/>
            <a:ext cx="13152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HK" sz="800" b="1" i="0" u="none" strike="noStrike" cap="none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rPr>
              <a:t>Blockchain framework benchmark platform</a:t>
            </a:r>
            <a:endParaRPr sz="800" b="1" i="0" u="none" strike="noStrike" cap="none">
              <a:solidFill>
                <a:srgbClr val="4140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9"/>
          <p:cNvSpPr txBox="1"/>
          <p:nvPr/>
        </p:nvSpPr>
        <p:spPr>
          <a:xfrm>
            <a:off x="3596716" y="3954026"/>
            <a:ext cx="15891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HK" sz="800" b="1" i="0" u="none" strike="noStrike" cap="none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rPr>
              <a:t>Model and build </a:t>
            </a:r>
            <a:br>
              <a:rPr lang="en-HK" sz="800" b="1" i="0" u="none" strike="noStrike" cap="none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HK" sz="800" b="1" i="0" u="none" strike="noStrike" cap="none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rPr>
              <a:t>blockchain networks</a:t>
            </a:r>
            <a:endParaRPr sz="800" b="1" i="0" u="none" strike="noStrike" cap="none">
              <a:solidFill>
                <a:srgbClr val="4140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0" name="Google Shape;140;p2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600835" y="3630139"/>
            <a:ext cx="1476963" cy="31540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3883150" y="3392161"/>
            <a:ext cx="13152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HK" sz="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Tools</a:t>
            </a:r>
            <a:endParaRPr sz="800" b="1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2" name="Google Shape;142;p29"/>
          <p:cNvPicPr preferRelativeResize="0"/>
          <p:nvPr/>
        </p:nvPicPr>
        <p:blipFill rotWithShape="1">
          <a:blip r:embed="rId14">
            <a:alphaModFix/>
          </a:blip>
          <a:srcRect t="699" b="-6641"/>
          <a:stretch/>
        </p:blipFill>
        <p:spPr>
          <a:xfrm>
            <a:off x="942099" y="3638618"/>
            <a:ext cx="1107607" cy="338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9"/>
          <p:cNvPicPr preferRelativeResize="0"/>
          <p:nvPr/>
        </p:nvPicPr>
        <p:blipFill rotWithShape="1">
          <a:blip r:embed="rId15">
            <a:alphaModFix/>
          </a:blip>
          <a:srcRect l="-1366" r="-1344"/>
          <a:stretch/>
        </p:blipFill>
        <p:spPr>
          <a:xfrm>
            <a:off x="927810" y="2678375"/>
            <a:ext cx="1315248" cy="33885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6515600" y="2995838"/>
            <a:ext cx="16671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HK" sz="800" b="1" i="0" u="none" strike="noStrike" cap="none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rPr>
              <a:t>Permissioned &amp; permissionless  support; EVM transaction family</a:t>
            </a:r>
            <a:endParaRPr sz="800" b="1" i="0" u="none" strike="noStrike" cap="none">
              <a:solidFill>
                <a:srgbClr val="4140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5" name="Google Shape;145;p29"/>
          <p:cNvPicPr preferRelativeResize="0"/>
          <p:nvPr/>
        </p:nvPicPr>
        <p:blipFill rotWithShape="1">
          <a:blip r:embed="rId16">
            <a:alphaModFix/>
          </a:blip>
          <a:srcRect l="11372" t="26612" r="16099" b="28860"/>
          <a:stretch/>
        </p:blipFill>
        <p:spPr>
          <a:xfrm>
            <a:off x="6356825" y="1240162"/>
            <a:ext cx="1171124" cy="3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645636" y="1240148"/>
            <a:ext cx="785400" cy="3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643139" y="1192418"/>
            <a:ext cx="1001700" cy="4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9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746003" y="1217162"/>
            <a:ext cx="643700" cy="429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Purple 2">
  <p:cSld name="Content Slide - Purpl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solidFill>
          <a:srgbClr val="F6F6F6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8" y="44502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556790" y="46482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387024" y="4703627"/>
            <a:ext cx="43701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154" y="1204918"/>
            <a:ext cx="8521200" cy="3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2749" y="4588197"/>
            <a:ext cx="1576157" cy="31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 Purple - Blank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Purple 3">
  <p:cSld name="TITLE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Purp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Background">
  <p:cSld name="Photo Background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Green - Blank">
  <p:cSld name="5. Green - 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4" name="Google Shape;284;p6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5" name="Google Shape;285;p6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" name="Google Shape;286;p6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" name="Google Shape;287;p6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Green">
  <p:cSld name="Content Slide - Gree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Blue 1">
  <p:cSld name="Content Slide - Blu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ure Slide">
  <p:cSld name="Picure Slide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2"/>
          <p:cNvSpPr txBox="1">
            <a:spLocks noGrp="1"/>
          </p:cNvSpPr>
          <p:nvPr>
            <p:ph type="title"/>
          </p:nvPr>
        </p:nvSpPr>
        <p:spPr>
          <a:xfrm>
            <a:off x="755650" y="771524"/>
            <a:ext cx="32517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2" name="Google Shape;292;p72"/>
          <p:cNvSpPr>
            <a:spLocks noGrp="1"/>
          </p:cNvSpPr>
          <p:nvPr>
            <p:ph type="pic" idx="2"/>
          </p:nvPr>
        </p:nvSpPr>
        <p:spPr>
          <a:xfrm>
            <a:off x="4147874" y="771265"/>
            <a:ext cx="4240500" cy="3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14042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Google Shape;293;p72"/>
          <p:cNvSpPr txBox="1">
            <a:spLocks noGrp="1"/>
          </p:cNvSpPr>
          <p:nvPr>
            <p:ph type="body" idx="1"/>
          </p:nvPr>
        </p:nvSpPr>
        <p:spPr>
          <a:xfrm>
            <a:off x="755649" y="1689652"/>
            <a:ext cx="3251700" cy="27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4" name="Google Shape;294;p72"/>
          <p:cNvSpPr txBox="1">
            <a:spLocks noGrp="1"/>
          </p:cNvSpPr>
          <p:nvPr>
            <p:ph type="dt" idx="10"/>
          </p:nvPr>
        </p:nvSpPr>
        <p:spPr>
          <a:xfrm>
            <a:off x="2301785" y="4423895"/>
            <a:ext cx="1095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5" name="Google Shape;295;p72"/>
          <p:cNvSpPr txBox="1">
            <a:spLocks noGrp="1"/>
          </p:cNvSpPr>
          <p:nvPr>
            <p:ph type="ftr" idx="11"/>
          </p:nvPr>
        </p:nvSpPr>
        <p:spPr>
          <a:xfrm>
            <a:off x="3614873" y="4423895"/>
            <a:ext cx="4274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6" name="Google Shape;296;p72"/>
          <p:cNvSpPr txBox="1">
            <a:spLocks noGrp="1"/>
          </p:cNvSpPr>
          <p:nvPr>
            <p:ph type="sldNum" idx="12"/>
          </p:nvPr>
        </p:nvSpPr>
        <p:spPr>
          <a:xfrm>
            <a:off x="8088021" y="4423895"/>
            <a:ext cx="6255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>
  <p:cSld name="Text Slide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3"/>
          <p:cNvSpPr txBox="1">
            <a:spLocks noGrp="1"/>
          </p:cNvSpPr>
          <p:nvPr>
            <p:ph type="title"/>
          </p:nvPr>
        </p:nvSpPr>
        <p:spPr>
          <a:xfrm>
            <a:off x="755650" y="719791"/>
            <a:ext cx="76326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9" name="Google Shape;299;p73"/>
          <p:cNvSpPr txBox="1">
            <a:spLocks noGrp="1"/>
          </p:cNvSpPr>
          <p:nvPr>
            <p:ph type="dt" idx="10"/>
          </p:nvPr>
        </p:nvSpPr>
        <p:spPr>
          <a:xfrm>
            <a:off x="2301785" y="4423895"/>
            <a:ext cx="1095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73"/>
          <p:cNvSpPr txBox="1">
            <a:spLocks noGrp="1"/>
          </p:cNvSpPr>
          <p:nvPr>
            <p:ph type="ftr" idx="11"/>
          </p:nvPr>
        </p:nvSpPr>
        <p:spPr>
          <a:xfrm>
            <a:off x="3614873" y="4423895"/>
            <a:ext cx="4274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73"/>
          <p:cNvSpPr txBox="1">
            <a:spLocks noGrp="1"/>
          </p:cNvSpPr>
          <p:nvPr>
            <p:ph type="sldNum" idx="12"/>
          </p:nvPr>
        </p:nvSpPr>
        <p:spPr>
          <a:xfrm>
            <a:off x="8088021" y="4423895"/>
            <a:ext cx="6255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  <p:sp>
        <p:nvSpPr>
          <p:cNvPr id="302" name="Google Shape;302;p73"/>
          <p:cNvSpPr txBox="1">
            <a:spLocks noGrp="1"/>
          </p:cNvSpPr>
          <p:nvPr>
            <p:ph type="body" idx="1"/>
          </p:nvPr>
        </p:nvSpPr>
        <p:spPr>
          <a:xfrm>
            <a:off x="755650" y="1203325"/>
            <a:ext cx="7632600" cy="3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1404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solidFill>
          <a:srgbClr val="F6F6F6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3333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387020" y="4703627"/>
            <a:ext cx="43701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3125" y="4703627"/>
            <a:ext cx="1273995" cy="2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152" y="1204914"/>
            <a:ext cx="8521200" cy="3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>
                <a:solidFill>
                  <a:schemeClr val="lt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>
                <a:solidFill>
                  <a:schemeClr val="lt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5" name="Google Shape;305;p7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6" name="Google Shape;306;p7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7" name="Google Shape;307;p7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" name="Google Shape;308;p7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1" name="Google Shape;311;p75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2" name="Google Shape;312;p7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3" name="Google Shape;313;p7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7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7" name="Google Shape;317;p7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8" name="Google Shape;318;p7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7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0" name="Google Shape;320;p7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1" name="Google Shape;321;p7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4" name="Google Shape;324;p7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5" name="Google Shape;325;p7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7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7" name="Google Shape;327;p7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8" name="Google Shape;328;p7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7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7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7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3" name="Google Shape;333;p7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4" name="Google Shape;334;p7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7" name="Google Shape;337;p7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8" name="Google Shape;338;p7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9" name="Google Shape;339;p7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0" name="Google Shape;340;p7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1" name="Google Shape;341;p7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8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4" name="Google Shape;344;p8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5" name="Google Shape;345;p8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6" name="Google Shape;346;p8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8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8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1" name="Google Shape;351;p8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2" name="Google Shape;352;p8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8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" name="Google Shape;354;p8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7" name="Google Shape;357;p8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8" name="Google Shape;358;p8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" name="Google Shape;359;p8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" name="Google Shape;360;p8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bg>
      <p:bgPr>
        <a:solidFill>
          <a:srgbClr val="F6F6F6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8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200">
                <a:solidFill>
                  <a:srgbClr val="33333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8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  <p:sp>
        <p:nvSpPr>
          <p:cNvPr id="364" name="Google Shape;364;p83"/>
          <p:cNvSpPr txBox="1">
            <a:spLocks noGrp="1"/>
          </p:cNvSpPr>
          <p:nvPr>
            <p:ph type="ftr" idx="11"/>
          </p:nvPr>
        </p:nvSpPr>
        <p:spPr>
          <a:xfrm>
            <a:off x="2387017" y="4703626"/>
            <a:ext cx="43701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5" name="Google Shape;365;p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3122" y="4703626"/>
            <a:ext cx="1273995" cy="252848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83"/>
          <p:cNvSpPr txBox="1">
            <a:spLocks noGrp="1"/>
          </p:cNvSpPr>
          <p:nvPr>
            <p:ph type="body" idx="1"/>
          </p:nvPr>
        </p:nvSpPr>
        <p:spPr>
          <a:xfrm>
            <a:off x="311150" y="1204913"/>
            <a:ext cx="41664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Char char="•"/>
              <a:defRPr>
                <a:solidFill>
                  <a:schemeClr val="lt2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600">
                <a:solidFill>
                  <a:schemeClr val="lt2"/>
                </a:solidFill>
              </a:defRPr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432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•"/>
              <a:defRPr sz="1600">
                <a:solidFill>
                  <a:schemeClr val="lt2"/>
                </a:solidFill>
              </a:defRPr>
            </a:lvl4pPr>
            <a:lvl5pPr marL="2286000" lvl="4" indent="-31432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•"/>
              <a:defRPr>
                <a:solidFill>
                  <a:schemeClr val="lt2"/>
                </a:solidFill>
              </a:defRPr>
            </a:lvl5pPr>
            <a:lvl6pPr marL="274320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6pPr>
            <a:lvl7pPr marL="320040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7pPr>
            <a:lvl8pPr marL="365760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8pPr>
            <a:lvl9pPr marL="411480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7" name="Google Shape;367;p83"/>
          <p:cNvSpPr txBox="1">
            <a:spLocks noGrp="1"/>
          </p:cNvSpPr>
          <p:nvPr>
            <p:ph type="body" idx="2"/>
          </p:nvPr>
        </p:nvSpPr>
        <p:spPr>
          <a:xfrm>
            <a:off x="4651829" y="1204912"/>
            <a:ext cx="41793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Char char="•"/>
              <a:defRPr>
                <a:solidFill>
                  <a:schemeClr val="lt2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600">
                <a:solidFill>
                  <a:schemeClr val="lt2"/>
                </a:solidFill>
              </a:defRPr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432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•"/>
              <a:defRPr sz="1600">
                <a:solidFill>
                  <a:schemeClr val="lt2"/>
                </a:solidFill>
              </a:defRPr>
            </a:lvl4pPr>
            <a:lvl5pPr marL="2286000" lvl="4" indent="-31432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•"/>
              <a:defRPr>
                <a:solidFill>
                  <a:schemeClr val="lt2"/>
                </a:solidFill>
              </a:defRPr>
            </a:lvl5pPr>
            <a:lvl6pPr marL="274320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6pPr>
            <a:lvl7pPr marL="320040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7pPr>
            <a:lvl8pPr marL="365760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8pPr>
            <a:lvl9pPr marL="411480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6F6F6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556782" y="46482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>
              <a:solidFill>
                <a:srgbClr val="ADADAD"/>
              </a:solidFill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ftr" idx="11"/>
          </p:nvPr>
        </p:nvSpPr>
        <p:spPr>
          <a:xfrm>
            <a:off x="2387016" y="4703626"/>
            <a:ext cx="43701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311145" y="1204912"/>
            <a:ext cx="8521200" cy="3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2745" y="4588196"/>
            <a:ext cx="1576200" cy="3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2_Custom Layout">
    <p:bg>
      <p:bgPr>
        <a:solidFill>
          <a:srgbClr val="F6F6F6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2750" y="4587875"/>
            <a:ext cx="1576388" cy="312738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84"/>
          <p:cNvSpPr txBox="1">
            <a:spLocks noGrp="1"/>
          </p:cNvSpPr>
          <p:nvPr>
            <p:ph type="title"/>
          </p:nvPr>
        </p:nvSpPr>
        <p:spPr>
          <a:xfrm>
            <a:off x="31170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1" name="Google Shape;371;p84"/>
          <p:cNvSpPr txBox="1">
            <a:spLocks noGrp="1"/>
          </p:cNvSpPr>
          <p:nvPr>
            <p:ph type="body" idx="1"/>
          </p:nvPr>
        </p:nvSpPr>
        <p:spPr>
          <a:xfrm>
            <a:off x="311151" y="1204917"/>
            <a:ext cx="8521200" cy="3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2" name="Google Shape;372;p84"/>
          <p:cNvSpPr txBox="1">
            <a:spLocks noGrp="1"/>
          </p:cNvSpPr>
          <p:nvPr>
            <p:ph type="sldNum" idx="12"/>
          </p:nvPr>
        </p:nvSpPr>
        <p:spPr>
          <a:xfrm>
            <a:off x="8556625" y="4648200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  <p:sp>
        <p:nvSpPr>
          <p:cNvPr id="373" name="Google Shape;373;p84"/>
          <p:cNvSpPr txBox="1">
            <a:spLocks noGrp="1"/>
          </p:cNvSpPr>
          <p:nvPr>
            <p:ph type="ftr" idx="11"/>
          </p:nvPr>
        </p:nvSpPr>
        <p:spPr>
          <a:xfrm>
            <a:off x="2387600" y="4703763"/>
            <a:ext cx="43689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6F6F6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86"/>
          <p:cNvSpPr txBox="1">
            <a:spLocks noGrp="1"/>
          </p:cNvSpPr>
          <p:nvPr>
            <p:ph type="title"/>
          </p:nvPr>
        </p:nvSpPr>
        <p:spPr>
          <a:xfrm>
            <a:off x="31170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7" name="Google Shape;377;p86"/>
          <p:cNvSpPr txBox="1">
            <a:spLocks noGrp="1"/>
          </p:cNvSpPr>
          <p:nvPr>
            <p:ph type="sldNum" idx="12"/>
          </p:nvPr>
        </p:nvSpPr>
        <p:spPr>
          <a:xfrm>
            <a:off x="8556787" y="46482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  <p:sp>
        <p:nvSpPr>
          <p:cNvPr id="378" name="Google Shape;378;p86"/>
          <p:cNvSpPr txBox="1">
            <a:spLocks noGrp="1"/>
          </p:cNvSpPr>
          <p:nvPr>
            <p:ph type="ftr" idx="11"/>
          </p:nvPr>
        </p:nvSpPr>
        <p:spPr>
          <a:xfrm>
            <a:off x="2387021" y="4703626"/>
            <a:ext cx="43701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9" name="Google Shape;379;p86"/>
          <p:cNvSpPr txBox="1">
            <a:spLocks noGrp="1"/>
          </p:cNvSpPr>
          <p:nvPr>
            <p:ph type="body" idx="1"/>
          </p:nvPr>
        </p:nvSpPr>
        <p:spPr>
          <a:xfrm>
            <a:off x="311151" y="1204917"/>
            <a:ext cx="8521200" cy="3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5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80" name="Google Shape;380;p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2746" y="4588197"/>
            <a:ext cx="1576157" cy="31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Green 1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 Purple - Blank 1">
  <p:cSld name="1. Purple - 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Green - Blank 1">
  <p:cSld name="CUSTOM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Purple">
  <p:cSld name="Content Slide - Purp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bg>
      <p:bgPr>
        <a:solidFill>
          <a:srgbClr val="F6F6F6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3333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ftr" idx="11"/>
          </p:nvPr>
        </p:nvSpPr>
        <p:spPr>
          <a:xfrm>
            <a:off x="2387020" y="4703627"/>
            <a:ext cx="43701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1" name="Google Shape;4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3125" y="4703627"/>
            <a:ext cx="1273995" cy="2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311152" y="1204914"/>
            <a:ext cx="8521200" cy="3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>
                <a:solidFill>
                  <a:schemeClr val="lt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>
                <a:solidFill>
                  <a:schemeClr val="lt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Blue">
  <p:cSld name="Content Slide -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2387020" y="4703627"/>
            <a:ext cx="43701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6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2" name="Google Shape;272;p6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3" name="Google Shape;273;p6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4" name="Google Shape;274;p6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  <p:sldLayoutId id="2147483726" r:id="rId19"/>
    <p:sldLayoutId id="2147483727" r:id="rId20"/>
    <p:sldLayoutId id="2147483728" r:id="rId21"/>
    <p:sldLayoutId id="2147483729" r:id="rId22"/>
    <p:sldLayoutId id="2147483730" r:id="rId23"/>
    <p:sldLayoutId id="2147483731" r:id="rId24"/>
    <p:sldLayoutId id="2147483732" r:id="rId25"/>
    <p:sldLayoutId id="214748373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260"/>
          <p:cNvSpPr txBox="1">
            <a:spLocks noGrp="1"/>
          </p:cNvSpPr>
          <p:nvPr>
            <p:ph type="ctrTitle" idx="4294967295"/>
          </p:nvPr>
        </p:nvSpPr>
        <p:spPr>
          <a:xfrm>
            <a:off x="1116149" y="1125679"/>
            <a:ext cx="69117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HK" sz="1800" b="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WHO WILL YOU</a:t>
            </a:r>
            <a:r>
              <a:rPr lang="en-HK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TRUST</a:t>
            </a:r>
            <a:br>
              <a:rPr lang="en-HK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HK" sz="1800" b="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WITH YOUR TRUST NETWORK?</a:t>
            </a:r>
            <a:endParaRPr sz="1800" b="0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04" name="Google Shape;1304;p2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6287" y="347579"/>
            <a:ext cx="3701825" cy="7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260"/>
          <p:cNvSpPr txBox="1"/>
          <p:nvPr/>
        </p:nvSpPr>
        <p:spPr>
          <a:xfrm>
            <a:off x="1745673" y="2434249"/>
            <a:ext cx="5220776" cy="175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zh-CN" altLang="en-US" sz="2800">
                <a:solidFill>
                  <a:srgbClr val="FFFFFF"/>
                </a:solidFill>
              </a:rPr>
              <a:t>技术聚焦系列</a:t>
            </a:r>
            <a:endParaRPr lang="en-US" altLang="zh-CN" sz="2800" dirty="0">
              <a:solidFill>
                <a:srgbClr val="FFFFFF"/>
              </a:solidFill>
            </a:endParaRPr>
          </a:p>
          <a:p>
            <a:pPr lvl="0" algn="ctr"/>
            <a:endParaRPr lang="en-US" altLang="zh-CN" dirty="0">
              <a:solidFill>
                <a:srgbClr val="FFFFFF"/>
              </a:solidFill>
            </a:endParaRPr>
          </a:p>
          <a:p>
            <a:pPr algn="ctr"/>
            <a:r>
              <a:rPr lang="zh-CN" altLang="en-US" dirty="0">
                <a:solidFill>
                  <a:srgbClr val="FFFFFF"/>
                </a:solidFill>
              </a:rPr>
              <a:t>超级账本中国技术工作组</a:t>
            </a:r>
            <a:endParaRPr lang="en-US" altLang="zh-CN" dirty="0">
              <a:solidFill>
                <a:srgbClr val="FFFFFF"/>
              </a:solidFill>
            </a:endParaRPr>
          </a:p>
          <a:p>
            <a:pPr algn="ctr"/>
            <a:endParaRPr lang="en-US" altLang="zh-CN" dirty="0">
              <a:solidFill>
                <a:srgbClr val="FFFFFF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欢迎访问 </a:t>
            </a:r>
            <a:r>
              <a:rPr lang="en-US" altLang="zh-CN" dirty="0" err="1">
                <a:solidFill>
                  <a:schemeClr val="tx1"/>
                </a:solidFill>
              </a:rPr>
              <a:t>github.com</a:t>
            </a:r>
            <a:r>
              <a:rPr lang="en-US" altLang="zh-CN" dirty="0">
                <a:solidFill>
                  <a:schemeClr val="tx1"/>
                </a:solidFill>
              </a:rPr>
              <a:t>/Hyperledger-TWGC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41404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14041"/>
      </a:hlink>
      <a:folHlink>
        <a:srgbClr val="4140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</Words>
  <Application>Microsoft Macintosh PowerPoint</Application>
  <PresentationFormat>全屏显示(16:9)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Proxima Nova</vt:lpstr>
      <vt:lpstr>Calibri</vt:lpstr>
      <vt:lpstr>Simple Dark</vt:lpstr>
      <vt:lpstr>Office Theme</vt:lpstr>
      <vt:lpstr>WHO WILL YOU TRUST WITH YOUR TRUST NETWORK?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David Liu</cp:lastModifiedBy>
  <cp:revision>11</cp:revision>
  <dcterms:modified xsi:type="dcterms:W3CDTF">2021-07-06T04:56:36Z</dcterms:modified>
</cp:coreProperties>
</file>