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theme/theme2.xml" ContentType="application/vnd.openxmlformats-officedocument.theme+xml"/>
  <Override PartName="/ppt/media/image6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CADCD9"/>
          </a:solidFill>
        </a:fill>
      </a:tcStyle>
    </a:wholeTbl>
    <a:band2H>
      <a:tcTxStyle b="def" i="def"/>
      <a:tcStyle>
        <a:tcBdr/>
        <a:fill>
          <a:solidFill>
            <a:srgbClr val="E6EEED"/>
          </a:solidFill>
        </a:fill>
      </a:tcStyle>
    </a:band2H>
    <a:firstCol>
      <a:tcTxStyle b="on" i="off">
        <a:fontRef idx="maj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381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381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381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381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381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381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212121"/>
          </a:solidFill>
        </a:fill>
      </a:tcStyle>
    </a:band2H>
    <a:firstCol>
      <a:tcTxStyle b="on" i="off">
        <a:fontRef idx="major">
          <a:srgbClr val="212121"/>
        </a:fontRef>
        <a:srgbClr val="21212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12121"/>
          </a:solidFill>
        </a:fill>
      </a:tcStyle>
    </a:lastRow>
    <a:firstRow>
      <a:tcTxStyle b="on" i="off">
        <a:fontRef idx="major">
          <a:srgbClr val="212121"/>
        </a:fontRef>
        <a:srgbClr val="21212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Ref idx="maj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38100" cap="flat">
              <a:solidFill>
                <a:srgbClr val="212121"/>
              </a:solidFill>
              <a:prstDash val="solid"/>
              <a:round/>
            </a:ln>
          </a:top>
          <a:bottom>
            <a:ln w="127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212121"/>
        </a:fontRef>
        <a:srgbClr val="212121"/>
      </a:tcTxStyle>
      <a:tcStyle>
        <a:tcBdr>
          <a:left>
            <a:ln w="12700" cap="flat">
              <a:solidFill>
                <a:srgbClr val="212121"/>
              </a:solidFill>
              <a:prstDash val="solid"/>
              <a:round/>
            </a:ln>
          </a:left>
          <a:right>
            <a:ln w="12700" cap="flat">
              <a:solidFill>
                <a:srgbClr val="212121"/>
              </a:solidFill>
              <a:prstDash val="solid"/>
              <a:round/>
            </a:ln>
          </a:right>
          <a:top>
            <a:ln w="12700" cap="flat">
              <a:solidFill>
                <a:srgbClr val="212121"/>
              </a:solidFill>
              <a:prstDash val="solid"/>
              <a:round/>
            </a:ln>
          </a:top>
          <a:bottom>
            <a:ln w="38100" cap="flat">
              <a:solidFill>
                <a:srgbClr val="212121"/>
              </a:solidFill>
              <a:prstDash val="solid"/>
              <a:round/>
            </a:ln>
          </a:bottom>
          <a:insideH>
            <a:ln w="12700" cap="flat">
              <a:solidFill>
                <a:srgbClr val="212121"/>
              </a:solidFill>
              <a:prstDash val="solid"/>
              <a:round/>
            </a:ln>
          </a:insideH>
          <a:insideV>
            <a:ln w="12700" cap="flat">
              <a:solidFill>
                <a:srgbClr val="212121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15" name="Shape 51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7" Type="http://schemas.openxmlformats.org/officeDocument/2006/relationships/image" Target="../media/image21.png"/><Relationship Id="rId18" Type="http://schemas.openxmlformats.org/officeDocument/2006/relationships/image" Target="../media/image22.png"/><Relationship Id="rId19" Type="http://schemas.openxmlformats.org/officeDocument/2006/relationships/image" Target="../media/image23.png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6_Custom Layout"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标题文本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3200">
                <a:solidFill>
                  <a:srgbClr val="333333"/>
                </a:solidFill>
              </a:defRPr>
            </a:lvl1pPr>
          </a:lstStyle>
          <a:p>
            <a:pPr/>
            <a:r>
              <a:t>标题文本</a:t>
            </a:r>
          </a:p>
        </p:txBody>
      </p:sp>
      <p:pic>
        <p:nvPicPr>
          <p:cNvPr id="94" name="Google Shape;54;p11" descr="Google Shape;54;p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124" y="4703626"/>
            <a:ext cx="1273997" cy="252851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正文级别 1…"/>
          <p:cNvSpPr txBox="1"/>
          <p:nvPr>
            <p:ph type="body" idx="1"/>
          </p:nvPr>
        </p:nvSpPr>
        <p:spPr>
          <a:xfrm>
            <a:off x="311152" y="1204913"/>
            <a:ext cx="8521201" cy="3181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Clr>
                <a:schemeClr val="accent2"/>
              </a:buClr>
              <a:buChar char="•"/>
            </a:lvl1pPr>
            <a:lvl2pPr marL="954087" indent="-357187">
              <a:buClr>
                <a:schemeClr val="accent2"/>
              </a:buClr>
              <a:buChar char="•"/>
            </a:lvl2pPr>
            <a:lvl3pPr marL="1411287" indent="-357187">
              <a:buClr>
                <a:schemeClr val="accent2"/>
              </a:buClr>
              <a:buChar char="•"/>
            </a:lvl3pPr>
            <a:lvl4pPr marL="1868487" indent="-357187">
              <a:buClr>
                <a:schemeClr val="accent2"/>
              </a:buClr>
              <a:buChar char="•"/>
            </a:lvl4pPr>
            <a:lvl5pPr>
              <a:buClr>
                <a:schemeClr val="accent2"/>
              </a:buClr>
              <a:buChar char="•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6" name="幻灯片编号"/>
          <p:cNvSpPr txBox="1"/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7_Custom Layout"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文本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3200">
                <a:solidFill>
                  <a:srgbClr val="333333"/>
                </a:solidFill>
              </a:defRPr>
            </a:lvl1pPr>
          </a:lstStyle>
          <a:p>
            <a:pPr/>
            <a:r>
              <a:t>标题文本</a:t>
            </a:r>
          </a:p>
        </p:txBody>
      </p:sp>
      <p:pic>
        <p:nvPicPr>
          <p:cNvPr id="104" name="Google Shape;60;p12" descr="Google Shape;60;p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124" y="4703626"/>
            <a:ext cx="1273997" cy="252851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正文级别 1…"/>
          <p:cNvSpPr txBox="1"/>
          <p:nvPr>
            <p:ph type="body" idx="1"/>
          </p:nvPr>
        </p:nvSpPr>
        <p:spPr>
          <a:xfrm>
            <a:off x="311152" y="1204913"/>
            <a:ext cx="8521201" cy="3181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Clr>
                <a:schemeClr val="accent2"/>
              </a:buClr>
              <a:buChar char="•"/>
            </a:lvl1pPr>
            <a:lvl2pPr marL="954087" indent="-357187">
              <a:buClr>
                <a:schemeClr val="accent2"/>
              </a:buClr>
              <a:buChar char="•"/>
            </a:lvl2pPr>
            <a:lvl3pPr marL="1411287" indent="-357187">
              <a:buClr>
                <a:schemeClr val="accent2"/>
              </a:buClr>
              <a:buChar char="•"/>
            </a:lvl3pPr>
            <a:lvl4pPr marL="1868487" indent="-357187">
              <a:buClr>
                <a:schemeClr val="accent2"/>
              </a:buClr>
              <a:buChar char="•"/>
            </a:lvl4pPr>
            <a:lvl5pPr>
              <a:buClr>
                <a:schemeClr val="accent2"/>
              </a:buClr>
              <a:buChar char="•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6" name="幻灯片编号"/>
          <p:cNvSpPr txBox="1"/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 Layout 2 1"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63;p13" descr="Google Shape;63;p13"/>
          <p:cNvPicPr>
            <a:picLocks noChangeAspect="1"/>
          </p:cNvPicPr>
          <p:nvPr/>
        </p:nvPicPr>
        <p:blipFill>
          <a:blip r:embed="rId2">
            <a:alphaModFix amt="30000"/>
            <a:extLst/>
          </a:blip>
          <a:stretch>
            <a:fillRect/>
          </a:stretch>
        </p:blipFill>
        <p:spPr>
          <a:xfrm>
            <a:off x="4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标题文本"/>
          <p:cNvSpPr txBox="1"/>
          <p:nvPr>
            <p:ph type="title"/>
          </p:nvPr>
        </p:nvSpPr>
        <p:spPr>
          <a:xfrm>
            <a:off x="459099" y="264024"/>
            <a:ext cx="8227801" cy="887401"/>
          </a:xfrm>
          <a:prstGeom prst="rect">
            <a:avLst/>
          </a:prstGeom>
        </p:spPr>
        <p:txBody>
          <a:bodyPr lIns="68574" tIns="68574" rIns="68574" bIns="68574" anchor="ctr">
            <a:normAutofit fontScale="100000" lnSpcReduction="0"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1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Slide - Gree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Slide - Purple 1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. Purple - Blan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标题文本"/>
          <p:cNvSpPr txBox="1"/>
          <p:nvPr>
            <p:ph type="title"/>
          </p:nvPr>
        </p:nvSpPr>
        <p:spPr>
          <a:xfrm>
            <a:off x="755650" y="771523"/>
            <a:ext cx="3251700" cy="826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lnSpc>
                <a:spcPct val="90000"/>
              </a:lnSpc>
              <a:defRPr b="1">
                <a:solidFill>
                  <a:srgbClr val="414042"/>
                </a:solidFill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44" name="Google Shape;71;p17"/>
          <p:cNvSpPr/>
          <p:nvPr>
            <p:ph type="pic" sz="half" idx="21"/>
          </p:nvPr>
        </p:nvSpPr>
        <p:spPr>
          <a:xfrm>
            <a:off x="4147873" y="771264"/>
            <a:ext cx="4240502" cy="3637202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45" name="正文级别 1…"/>
          <p:cNvSpPr txBox="1"/>
          <p:nvPr>
            <p:ph type="body" sz="quarter" idx="1"/>
          </p:nvPr>
        </p:nvSpPr>
        <p:spPr>
          <a:xfrm>
            <a:off x="755648" y="1689651"/>
            <a:ext cx="3251701" cy="271890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marL="228600" indent="0">
              <a:lnSpc>
                <a:spcPct val="90000"/>
              </a:lnSpc>
              <a:spcBef>
                <a:spcPts val="1000"/>
              </a:spcBef>
              <a:buClrTx/>
              <a:buSzTx/>
              <a:buFontTx/>
              <a:buNone/>
              <a:defRPr>
                <a:solidFill>
                  <a:srgbClr val="414042"/>
                </a:solidFill>
              </a:defRPr>
            </a:lvl1pPr>
            <a:lvl2pPr marL="228600" indent="457200">
              <a:lnSpc>
                <a:spcPct val="90000"/>
              </a:lnSpc>
              <a:spcBef>
                <a:spcPts val="1000"/>
              </a:spcBef>
              <a:buClrTx/>
              <a:buSzTx/>
              <a:buFontTx/>
              <a:buNone/>
              <a:defRPr>
                <a:solidFill>
                  <a:srgbClr val="414042"/>
                </a:solidFill>
              </a:defRPr>
            </a:lvl2pPr>
            <a:lvl3pPr marL="228600" indent="914400">
              <a:lnSpc>
                <a:spcPct val="90000"/>
              </a:lnSpc>
              <a:spcBef>
                <a:spcPts val="1000"/>
              </a:spcBef>
              <a:buClrTx/>
              <a:buSzTx/>
              <a:buFontTx/>
              <a:buNone/>
              <a:defRPr>
                <a:solidFill>
                  <a:srgbClr val="414042"/>
                </a:solidFill>
              </a:defRPr>
            </a:lvl3pPr>
            <a:lvl4pPr marL="228600" indent="1371600">
              <a:lnSpc>
                <a:spcPct val="90000"/>
              </a:lnSpc>
              <a:spcBef>
                <a:spcPts val="1000"/>
              </a:spcBef>
              <a:buClrTx/>
              <a:buSzTx/>
              <a:buFontTx/>
              <a:buNone/>
              <a:defRPr>
                <a:solidFill>
                  <a:srgbClr val="414042"/>
                </a:solidFill>
              </a:defRPr>
            </a:lvl4pPr>
            <a:lvl5pPr marL="228600" indent="1828800">
              <a:lnSpc>
                <a:spcPct val="90000"/>
              </a:lnSpc>
              <a:spcBef>
                <a:spcPts val="1000"/>
              </a:spcBef>
              <a:buClrTx/>
              <a:buSzTx/>
              <a:buFontTx/>
              <a:buNone/>
              <a:defRPr>
                <a:solidFill>
                  <a:srgbClr val="414042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6" name="幻灯片编号"/>
          <p:cNvSpPr txBox="1"/>
          <p:nvPr>
            <p:ph type="sldNum" sz="quarter" idx="2"/>
          </p:nvPr>
        </p:nvSpPr>
        <p:spPr>
          <a:xfrm>
            <a:off x="8545431" y="4487230"/>
            <a:ext cx="168090" cy="147831"/>
          </a:xfrm>
          <a:prstGeom prst="rect">
            <a:avLst/>
          </a:prstGeom>
        </p:spPr>
        <p:txBody>
          <a:bodyPr lIns="0" tIns="0" rIns="0" bIns="0"/>
          <a:lstStyle>
            <a:lvl1pPr>
              <a:defRPr sz="1100">
                <a:solidFill>
                  <a:srgbClr val="BFBFB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标题文本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algn="ctr">
              <a:defRPr sz="5200"/>
            </a:lvl1pPr>
          </a:lstStyle>
          <a:p>
            <a:pPr/>
            <a:r>
              <a:t>标题文本</a:t>
            </a:r>
          </a:p>
        </p:txBody>
      </p:sp>
      <p:sp>
        <p:nvSpPr>
          <p:cNvPr id="154" name="正文级别 1…"/>
          <p:cNvSpPr txBox="1"/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5" name="幻灯片编号"/>
          <p:cNvSpPr txBox="1"/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标题文本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algn="ctr">
              <a:defRPr sz="3600"/>
            </a:lvl1pPr>
          </a:lstStyle>
          <a:p>
            <a:pPr/>
            <a:r>
              <a:t>标题文本</a:t>
            </a:r>
          </a:p>
        </p:txBody>
      </p:sp>
      <p:sp>
        <p:nvSpPr>
          <p:cNvPr id="163" name="幻灯片编号"/>
          <p:cNvSpPr txBox="1"/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标题文本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171" name="正文级别 1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2" name="幻灯片编号"/>
          <p:cNvSpPr txBox="1"/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5_Custom Layout"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文本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3200">
                <a:solidFill>
                  <a:srgbClr val="333333"/>
                </a:solidFill>
              </a:defRPr>
            </a:lvl1pPr>
          </a:lstStyle>
          <a:p>
            <a:pPr/>
            <a:r>
              <a:t>标题文本</a:t>
            </a:r>
          </a:p>
        </p:txBody>
      </p:sp>
      <p:pic>
        <p:nvPicPr>
          <p:cNvPr id="20" name="Google Shape;15;p3" descr="Google Shape;15;p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124" y="4703626"/>
            <a:ext cx="1273997" cy="252851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正文级别 1…"/>
          <p:cNvSpPr txBox="1"/>
          <p:nvPr>
            <p:ph type="body" sz="half" idx="1"/>
          </p:nvPr>
        </p:nvSpPr>
        <p:spPr>
          <a:xfrm>
            <a:off x="311153" y="1204912"/>
            <a:ext cx="4166400" cy="3240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Clr>
                <a:schemeClr val="accent2"/>
              </a:buClr>
              <a:buChar char="•"/>
            </a:lvl1pPr>
            <a:lvl2pPr marL="954087" indent="-357187">
              <a:buClr>
                <a:schemeClr val="accent2"/>
              </a:buClr>
              <a:buChar char="•"/>
            </a:lvl2pPr>
            <a:lvl3pPr marL="1411287" indent="-357187">
              <a:buClr>
                <a:schemeClr val="accent2"/>
              </a:buClr>
              <a:buChar char="•"/>
            </a:lvl3pPr>
            <a:lvl4pPr marL="1868487" indent="-357187">
              <a:buClr>
                <a:schemeClr val="accent2"/>
              </a:buClr>
              <a:buChar char="•"/>
            </a:lvl4pPr>
            <a:lvl5pPr>
              <a:buClr>
                <a:schemeClr val="accent2"/>
              </a:buClr>
              <a:buChar char="•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Google Shape;17;p3"/>
          <p:cNvSpPr txBox="1"/>
          <p:nvPr>
            <p:ph type="body" sz="half" idx="21"/>
          </p:nvPr>
        </p:nvSpPr>
        <p:spPr>
          <a:xfrm>
            <a:off x="4651831" y="1204912"/>
            <a:ext cx="4179301" cy="32400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buClr>
                <a:schemeClr val="accent2"/>
              </a:buClr>
              <a:buChar char="•"/>
            </a:pPr>
          </a:p>
        </p:txBody>
      </p:sp>
      <p:sp>
        <p:nvSpPr>
          <p:cNvPr id="23" name="幻灯片编号"/>
          <p:cNvSpPr txBox="1"/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标题文本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180" name="正文级别 1…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1" name="Google Shape;90;p21"/>
          <p:cNvSpPr txBox="1"/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182" name="幻灯片编号"/>
          <p:cNvSpPr txBox="1"/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标题文本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190" name="幻灯片编号"/>
          <p:cNvSpPr txBox="1"/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标题文本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defRPr sz="2400"/>
            </a:lvl1pPr>
          </a:lstStyle>
          <a:p>
            <a:pPr/>
            <a:r>
              <a:t>标题文本</a:t>
            </a:r>
          </a:p>
        </p:txBody>
      </p:sp>
      <p:sp>
        <p:nvSpPr>
          <p:cNvPr id="198" name="正文级别 1…"/>
          <p:cNvSpPr txBox="1"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9" name="幻灯片编号"/>
          <p:cNvSpPr txBox="1"/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标题文本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>
              <a:defRPr sz="4800"/>
            </a:lvl1pPr>
          </a:lstStyle>
          <a:p>
            <a:pPr/>
            <a:r>
              <a:t>标题文本</a:t>
            </a:r>
          </a:p>
        </p:txBody>
      </p:sp>
      <p:sp>
        <p:nvSpPr>
          <p:cNvPr id="207" name="幻灯片编号"/>
          <p:cNvSpPr txBox="1"/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103;p25"/>
          <p:cNvSpPr/>
          <p:nvPr/>
        </p:nvSpPr>
        <p:spPr>
          <a:xfrm>
            <a:off x="4572000" y="24"/>
            <a:ext cx="4572000" cy="5143501"/>
          </a:xfrm>
          <a:prstGeom prst="rect">
            <a:avLst/>
          </a:prstGeom>
          <a:solidFill>
            <a:srgbClr val="30303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215" name="标题文本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algn="ctr">
              <a:defRPr sz="4200"/>
            </a:lvl1pPr>
          </a:lstStyle>
          <a:p>
            <a:pPr/>
            <a:r>
              <a:t>标题文本</a:t>
            </a:r>
          </a:p>
        </p:txBody>
      </p:sp>
      <p:sp>
        <p:nvSpPr>
          <p:cNvPr id="216" name="正文级别 1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7" name="Google Shape;106;p25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/>
          <a:p>
            <a:pPr>
              <a:buClr>
                <a:srgbClr val="FFFFFF"/>
              </a:buCl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8" name="幻灯片编号"/>
          <p:cNvSpPr txBox="1"/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正文级别 1…"/>
          <p:cNvSpPr txBox="1"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6" name="幻灯片编号"/>
          <p:cNvSpPr txBox="1"/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标题文本"/>
          <p:cNvSpPr txBox="1"/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algn="ctr">
              <a:defRPr sz="12000"/>
            </a:lvl1pPr>
          </a:lstStyle>
          <a:p>
            <a:pPr/>
            <a:r>
              <a:t>标题文本</a:t>
            </a:r>
          </a:p>
        </p:txBody>
      </p:sp>
      <p:sp>
        <p:nvSpPr>
          <p:cNvPr id="234" name="正文级别 1…"/>
          <p:cNvSpPr txBox="1"/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5" name="幻灯片编号"/>
          <p:cNvSpPr txBox="1"/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幻灯片编号"/>
          <p:cNvSpPr txBox="1"/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4. Blue - Greenhous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118;p29" descr="Google Shape;118;p2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449" y="102152"/>
            <a:ext cx="8960651" cy="50413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0" name="Google Shape;119;p29" descr="Google Shape;119;p2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24116" y="759600"/>
            <a:ext cx="1171126" cy="38503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Google Shape;120;p29" descr="Google Shape;120;p2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589966" y="1694104"/>
            <a:ext cx="1901605" cy="377404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Google Shape;121;p29"/>
          <p:cNvSpPr txBox="1"/>
          <p:nvPr/>
        </p:nvSpPr>
        <p:spPr>
          <a:xfrm>
            <a:off x="792037" y="2082644"/>
            <a:ext cx="7497600" cy="322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 algn="ctr">
              <a:defRPr i="1" sz="900">
                <a:solidFill>
                  <a:srgbClr val="41404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Community Stewardship and Technical, Legal, Marketing, Organizational Infrastructure</a:t>
            </a:r>
          </a:p>
        </p:txBody>
      </p:sp>
      <p:sp>
        <p:nvSpPr>
          <p:cNvPr id="253" name="Google Shape;122;p29"/>
          <p:cNvSpPr txBox="1"/>
          <p:nvPr/>
        </p:nvSpPr>
        <p:spPr>
          <a:xfrm>
            <a:off x="3917450" y="2378499"/>
            <a:ext cx="1246601" cy="195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defRPr b="1" sz="800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Frameworks</a:t>
            </a:r>
          </a:p>
        </p:txBody>
      </p:sp>
      <p:sp>
        <p:nvSpPr>
          <p:cNvPr id="254" name="Google Shape;123;p29"/>
          <p:cNvSpPr txBox="1"/>
          <p:nvPr/>
        </p:nvSpPr>
        <p:spPr>
          <a:xfrm>
            <a:off x="3917450" y="3392161"/>
            <a:ext cx="1246601" cy="195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defRPr b="1" sz="800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Tools</a:t>
            </a:r>
          </a:p>
        </p:txBody>
      </p:sp>
      <p:pic>
        <p:nvPicPr>
          <p:cNvPr id="255" name="Google Shape;124;p29" descr="Google Shape;124;p29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861513" y="2664460"/>
            <a:ext cx="1147879" cy="338858"/>
          </a:xfrm>
          <a:prstGeom prst="rect">
            <a:avLst/>
          </a:prstGeom>
          <a:ln w="12700">
            <a:miter lim="400000"/>
          </a:ln>
        </p:spPr>
      </p:pic>
      <p:pic>
        <p:nvPicPr>
          <p:cNvPr id="256" name="Google Shape;125;p29" descr="Google Shape;125;p29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474972" y="2681338"/>
            <a:ext cx="1092673" cy="30508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Google Shape;126;p29" descr="Google Shape;126;p29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264165" y="2688137"/>
            <a:ext cx="1092670" cy="299188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Google Shape;127;p29" descr="Google Shape;127;p29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641338" y="2681352"/>
            <a:ext cx="1415613" cy="305084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Google Shape;128;p29"/>
          <p:cNvSpPr txBox="1"/>
          <p:nvPr/>
        </p:nvSpPr>
        <p:spPr>
          <a:xfrm>
            <a:off x="2397992" y="3003326"/>
            <a:ext cx="1246600" cy="322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/>
          <a:p>
            <a:pPr algn="ctr">
              <a:defRPr b="1" sz="800">
                <a:solidFill>
                  <a:srgbClr val="414042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Permissioned with </a:t>
            </a:r>
            <a:br/>
            <a:r>
              <a:t>channel support</a:t>
            </a:r>
          </a:p>
        </p:txBody>
      </p:sp>
      <p:sp>
        <p:nvSpPr>
          <p:cNvPr id="260" name="Google Shape;129;p29"/>
          <p:cNvSpPr txBox="1"/>
          <p:nvPr/>
        </p:nvSpPr>
        <p:spPr>
          <a:xfrm>
            <a:off x="5202044" y="3003326"/>
            <a:ext cx="1246600" cy="195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defRPr b="1" sz="800">
                <a:solidFill>
                  <a:srgbClr val="41404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Mobile application focus</a:t>
            </a:r>
          </a:p>
        </p:txBody>
      </p:sp>
      <p:sp>
        <p:nvSpPr>
          <p:cNvPr id="261" name="Google Shape;130;p29"/>
          <p:cNvSpPr txBox="1"/>
          <p:nvPr/>
        </p:nvSpPr>
        <p:spPr>
          <a:xfrm>
            <a:off x="3860124" y="3003326"/>
            <a:ext cx="1246600" cy="195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defRPr b="1" sz="800">
                <a:solidFill>
                  <a:srgbClr val="41404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Decentralized identity</a:t>
            </a:r>
          </a:p>
        </p:txBody>
      </p:sp>
      <p:sp>
        <p:nvSpPr>
          <p:cNvPr id="262" name="Google Shape;131;p29"/>
          <p:cNvSpPr txBox="1"/>
          <p:nvPr/>
        </p:nvSpPr>
        <p:spPr>
          <a:xfrm>
            <a:off x="962109" y="3003326"/>
            <a:ext cx="1246600" cy="322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defRPr b="1" sz="800">
                <a:solidFill>
                  <a:srgbClr val="41404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Permissionable smart contract machine (EVM)</a:t>
            </a:r>
          </a:p>
        </p:txBody>
      </p:sp>
      <p:pic>
        <p:nvPicPr>
          <p:cNvPr id="263" name="Google Shape;132;p29" descr="Google Shape;132;p29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269432" y="3638617"/>
            <a:ext cx="1107598" cy="315411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Google Shape;133;p29"/>
          <p:cNvSpPr txBox="1"/>
          <p:nvPr/>
        </p:nvSpPr>
        <p:spPr>
          <a:xfrm>
            <a:off x="2199894" y="3954026"/>
            <a:ext cx="1246600" cy="195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defRPr b="1" sz="800">
                <a:solidFill>
                  <a:srgbClr val="41404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As-a-service deployment</a:t>
            </a:r>
          </a:p>
        </p:txBody>
      </p:sp>
      <p:pic>
        <p:nvPicPr>
          <p:cNvPr id="265" name="Google Shape;134;p29" descr="Google Shape;134;p29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5350936" y="3638605"/>
            <a:ext cx="1402676" cy="315411"/>
          </a:xfrm>
          <a:prstGeom prst="rect">
            <a:avLst/>
          </a:prstGeom>
          <a:ln w="12700">
            <a:miter lim="400000"/>
          </a:ln>
        </p:spPr>
      </p:pic>
      <p:sp>
        <p:nvSpPr>
          <p:cNvPr id="266" name="Google Shape;135;p29"/>
          <p:cNvSpPr txBox="1"/>
          <p:nvPr/>
        </p:nvSpPr>
        <p:spPr>
          <a:xfrm>
            <a:off x="5422614" y="3954026"/>
            <a:ext cx="1246601" cy="322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defRPr b="1" sz="800">
                <a:solidFill>
                  <a:srgbClr val="41404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View and explore data on the blockchain</a:t>
            </a:r>
          </a:p>
        </p:txBody>
      </p:sp>
      <p:pic>
        <p:nvPicPr>
          <p:cNvPr id="267" name="Google Shape;136;p29" descr="Google Shape;136;p29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7017439" y="3638618"/>
            <a:ext cx="1092672" cy="315403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Google Shape;137;p29"/>
          <p:cNvSpPr txBox="1"/>
          <p:nvPr/>
        </p:nvSpPr>
        <p:spPr>
          <a:xfrm>
            <a:off x="6940446" y="3954026"/>
            <a:ext cx="1246601" cy="195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defRPr b="1" sz="800">
                <a:solidFill>
                  <a:srgbClr val="41404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Ledger interoperability</a:t>
            </a:r>
          </a:p>
        </p:txBody>
      </p:sp>
      <p:sp>
        <p:nvSpPr>
          <p:cNvPr id="269" name="Google Shape;138;p29"/>
          <p:cNvSpPr txBox="1"/>
          <p:nvPr/>
        </p:nvSpPr>
        <p:spPr>
          <a:xfrm>
            <a:off x="872563" y="3954026"/>
            <a:ext cx="1246600" cy="322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defRPr b="1" sz="800">
                <a:solidFill>
                  <a:srgbClr val="41404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Blockchain framework benchmark platform</a:t>
            </a:r>
          </a:p>
        </p:txBody>
      </p:sp>
      <p:sp>
        <p:nvSpPr>
          <p:cNvPr id="270" name="Google Shape;139;p29"/>
          <p:cNvSpPr txBox="1"/>
          <p:nvPr/>
        </p:nvSpPr>
        <p:spPr>
          <a:xfrm>
            <a:off x="3631015" y="3954026"/>
            <a:ext cx="1520501" cy="322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/>
          <a:p>
            <a:pPr algn="ctr">
              <a:defRPr b="1" sz="800">
                <a:solidFill>
                  <a:srgbClr val="414042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Model and build </a:t>
            </a:r>
            <a:br/>
            <a:r>
              <a:t>blockchain networks</a:t>
            </a:r>
          </a:p>
        </p:txBody>
      </p:sp>
      <p:pic>
        <p:nvPicPr>
          <p:cNvPr id="271" name="Google Shape;140;p29" descr="Google Shape;140;p29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3600834" y="3630138"/>
            <a:ext cx="1476964" cy="315410"/>
          </a:xfrm>
          <a:prstGeom prst="rect">
            <a:avLst/>
          </a:prstGeom>
          <a:ln w="12700">
            <a:miter lim="400000"/>
          </a:ln>
        </p:spPr>
      </p:pic>
      <p:sp>
        <p:nvSpPr>
          <p:cNvPr id="272" name="Google Shape;141;p29"/>
          <p:cNvSpPr txBox="1"/>
          <p:nvPr/>
        </p:nvSpPr>
        <p:spPr>
          <a:xfrm>
            <a:off x="3917450" y="3392161"/>
            <a:ext cx="1246601" cy="195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defRPr b="1" sz="800"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Tools</a:t>
            </a:r>
          </a:p>
        </p:txBody>
      </p:sp>
      <p:pic>
        <p:nvPicPr>
          <p:cNvPr id="273" name="Google Shape;142;p29" descr="Google Shape;142;p29"/>
          <p:cNvPicPr>
            <a:picLocks noChangeAspect="1"/>
          </p:cNvPicPr>
          <p:nvPr/>
        </p:nvPicPr>
        <p:blipFill>
          <a:blip r:embed="rId14">
            <a:extLst/>
          </a:blip>
          <a:srcRect l="0" t="699" r="0" b="0"/>
          <a:stretch>
            <a:fillRect/>
          </a:stretch>
        </p:blipFill>
        <p:spPr>
          <a:xfrm>
            <a:off x="942098" y="3638617"/>
            <a:ext cx="1107608" cy="317619"/>
          </a:xfrm>
          <a:prstGeom prst="rect">
            <a:avLst/>
          </a:prstGeom>
          <a:ln w="12700">
            <a:miter lim="400000"/>
          </a:ln>
        </p:spPr>
      </p:pic>
      <p:pic>
        <p:nvPicPr>
          <p:cNvPr id="274" name="Google Shape;143;p29" descr="Google Shape;143;p29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945302" y="2678375"/>
            <a:ext cx="1280546" cy="338860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Google Shape;144;p29"/>
          <p:cNvSpPr txBox="1"/>
          <p:nvPr/>
        </p:nvSpPr>
        <p:spPr>
          <a:xfrm>
            <a:off x="6549900" y="2995838"/>
            <a:ext cx="1598501" cy="322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defRPr b="1" sz="800">
                <a:solidFill>
                  <a:srgbClr val="41404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Permissioned &amp; permissionless  support; EVM transaction family</a:t>
            </a:r>
          </a:p>
        </p:txBody>
      </p:sp>
      <p:pic>
        <p:nvPicPr>
          <p:cNvPr id="276" name="Google Shape;145;p29" descr="Google Shape;145;p29"/>
          <p:cNvPicPr>
            <a:picLocks noChangeAspect="1"/>
          </p:cNvPicPr>
          <p:nvPr/>
        </p:nvPicPr>
        <p:blipFill>
          <a:blip r:embed="rId16">
            <a:extLst/>
          </a:blip>
          <a:srcRect l="11372" t="26611" r="16098" b="28860"/>
          <a:stretch>
            <a:fillRect/>
          </a:stretch>
        </p:blipFill>
        <p:spPr>
          <a:xfrm>
            <a:off x="6356825" y="1240161"/>
            <a:ext cx="1171125" cy="383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Google Shape;146;p29" descr="Google Shape;146;p29"/>
          <p:cNvPicPr>
            <a:picLocks noChangeAspect="1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>
            <a:off x="7645635" y="1240148"/>
            <a:ext cx="785401" cy="383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8" name="Google Shape;147;p29" descr="Google Shape;147;p29"/>
          <p:cNvPicPr>
            <a:picLocks noChangeAspect="1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>
            <a:off x="1643139" y="1192418"/>
            <a:ext cx="1001701" cy="453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Google Shape;148;p29" descr="Google Shape;148;p29"/>
          <p:cNvPicPr>
            <a:picLocks noChangeAspect="1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>
            <a:off x="746003" y="1217162"/>
            <a:ext cx="643701" cy="429120"/>
          </a:xfrm>
          <a:prstGeom prst="rect">
            <a:avLst/>
          </a:prstGeom>
          <a:ln w="12700">
            <a:miter lim="400000"/>
          </a:ln>
        </p:spPr>
      </p:pic>
      <p:sp>
        <p:nvSpPr>
          <p:cNvPr id="28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Slide - Purple 2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Custom Layout"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/>
          <p:nvPr>
            <p:ph type="title"/>
          </p:nvPr>
        </p:nvSpPr>
        <p:spPr>
          <a:xfrm>
            <a:off x="311708" y="445027"/>
            <a:ext cx="8520601" cy="5727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3200">
                <a:solidFill>
                  <a:srgbClr val="333333"/>
                </a:solidFill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31" name="正文级别 1…"/>
          <p:cNvSpPr txBox="1"/>
          <p:nvPr>
            <p:ph type="body" idx="1"/>
          </p:nvPr>
        </p:nvSpPr>
        <p:spPr>
          <a:xfrm>
            <a:off x="311153" y="1204918"/>
            <a:ext cx="8521202" cy="31818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228600" indent="0">
              <a:buClrTx/>
              <a:buSzTx/>
              <a:buFontTx/>
              <a:buNone/>
            </a:lvl1pPr>
            <a:lvl2pPr marL="228600" indent="457200">
              <a:buClrTx/>
              <a:buSzTx/>
              <a:buFontTx/>
              <a:buNone/>
            </a:lvl2pPr>
            <a:lvl3pPr marL="228600" indent="914400">
              <a:buClrTx/>
              <a:buSzTx/>
              <a:buFontTx/>
              <a:buNone/>
            </a:lvl3pPr>
            <a:lvl4pPr marL="228600" indent="1371600">
              <a:buClrTx/>
              <a:buSzTx/>
              <a:buFontTx/>
              <a:buNone/>
            </a:lvl4pPr>
            <a:lvl5pPr marL="228600" indent="1828800">
              <a:buClrTx/>
              <a:buSzTx/>
              <a:buFont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32" name="Google Shape;23;p4" descr="Google Shape;23;p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2748" y="4588197"/>
            <a:ext cx="1576158" cy="312821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幻灯片编号"/>
          <p:cNvSpPr txBox="1"/>
          <p:nvPr>
            <p:ph type="sldNum" sz="quarter" idx="2"/>
          </p:nvPr>
        </p:nvSpPr>
        <p:spPr>
          <a:xfrm>
            <a:off x="8556790" y="4685853"/>
            <a:ext cx="336813" cy="318396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43434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2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4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Background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5. Green - Blan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BJEC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标题文本"/>
          <p:cNvSpPr txBox="1"/>
          <p:nvPr>
            <p:ph type="title"/>
          </p:nvPr>
        </p:nvSpPr>
        <p:spPr>
          <a:xfrm>
            <a:off x="628650" y="273843"/>
            <a:ext cx="7886700" cy="9942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>
              <a:lnSpc>
                <a:spcPct val="90000"/>
              </a:lnSpc>
              <a:defRPr sz="3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330" name="正文级别 1…"/>
          <p:cNvSpPr txBox="1"/>
          <p:nvPr>
            <p:ph type="body" idx="1"/>
          </p:nvPr>
        </p:nvSpPr>
        <p:spPr>
          <a:xfrm>
            <a:off x="628650" y="1369219"/>
            <a:ext cx="7886700" cy="32634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indent="-36195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71550" indent="-40005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501139" indent="-453389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22230" indent="-50775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79430" indent="-50775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31" name="幻灯片编号"/>
          <p:cNvSpPr txBox="1"/>
          <p:nvPr>
            <p:ph type="sldNum" sz="quarter" idx="2"/>
          </p:nvPr>
        </p:nvSpPr>
        <p:spPr>
          <a:xfrm>
            <a:off x="8284113" y="4796882"/>
            <a:ext cx="231238" cy="214662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 sz="9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Slide - Gree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Slide - Blue 1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ur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标题文本"/>
          <p:cNvSpPr txBox="1"/>
          <p:nvPr>
            <p:ph type="title"/>
          </p:nvPr>
        </p:nvSpPr>
        <p:spPr>
          <a:xfrm>
            <a:off x="755650" y="771523"/>
            <a:ext cx="3251700" cy="826502"/>
          </a:xfrm>
          <a:prstGeom prst="rect">
            <a:avLst/>
          </a:prstGeom>
        </p:spPr>
        <p:txBody>
          <a:bodyPr lIns="0" tIns="0" rIns="0" bIns="0" anchor="b">
            <a:normAutofit fontScale="100000" lnSpcReduction="0"/>
          </a:bodyPr>
          <a:lstStyle>
            <a:lvl1pPr>
              <a:lnSpc>
                <a:spcPct val="90000"/>
              </a:lnSpc>
              <a:defRPr b="1">
                <a:solidFill>
                  <a:srgbClr val="414042"/>
                </a:solidFill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353" name="Google Shape;292;p72"/>
          <p:cNvSpPr/>
          <p:nvPr>
            <p:ph type="pic" sz="half" idx="21"/>
          </p:nvPr>
        </p:nvSpPr>
        <p:spPr>
          <a:xfrm>
            <a:off x="4147873" y="771264"/>
            <a:ext cx="4240502" cy="3637202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354" name="正文级别 1…"/>
          <p:cNvSpPr txBox="1"/>
          <p:nvPr>
            <p:ph type="body" sz="quarter" idx="1"/>
          </p:nvPr>
        </p:nvSpPr>
        <p:spPr>
          <a:xfrm>
            <a:off x="755648" y="1689651"/>
            <a:ext cx="3251701" cy="271890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marL="228600" indent="0">
              <a:lnSpc>
                <a:spcPct val="90000"/>
              </a:lnSpc>
              <a:spcBef>
                <a:spcPts val="1000"/>
              </a:spcBef>
              <a:buClrTx/>
              <a:buSzTx/>
              <a:buFontTx/>
              <a:buNone/>
              <a:defRPr>
                <a:solidFill>
                  <a:srgbClr val="414042"/>
                </a:solidFill>
              </a:defRPr>
            </a:lvl1pPr>
            <a:lvl2pPr marL="228600" indent="457200">
              <a:lnSpc>
                <a:spcPct val="90000"/>
              </a:lnSpc>
              <a:spcBef>
                <a:spcPts val="1000"/>
              </a:spcBef>
              <a:buClrTx/>
              <a:buSzTx/>
              <a:buFontTx/>
              <a:buNone/>
              <a:defRPr>
                <a:solidFill>
                  <a:srgbClr val="414042"/>
                </a:solidFill>
              </a:defRPr>
            </a:lvl2pPr>
            <a:lvl3pPr marL="228600" indent="914400">
              <a:lnSpc>
                <a:spcPct val="90000"/>
              </a:lnSpc>
              <a:spcBef>
                <a:spcPts val="1000"/>
              </a:spcBef>
              <a:buClrTx/>
              <a:buSzTx/>
              <a:buFontTx/>
              <a:buNone/>
              <a:defRPr>
                <a:solidFill>
                  <a:srgbClr val="414042"/>
                </a:solidFill>
              </a:defRPr>
            </a:lvl3pPr>
            <a:lvl4pPr marL="228600" indent="1371600">
              <a:lnSpc>
                <a:spcPct val="90000"/>
              </a:lnSpc>
              <a:spcBef>
                <a:spcPts val="1000"/>
              </a:spcBef>
              <a:buClrTx/>
              <a:buSzTx/>
              <a:buFontTx/>
              <a:buNone/>
              <a:defRPr>
                <a:solidFill>
                  <a:srgbClr val="414042"/>
                </a:solidFill>
              </a:defRPr>
            </a:lvl4pPr>
            <a:lvl5pPr marL="228600" indent="1828800">
              <a:lnSpc>
                <a:spcPct val="90000"/>
              </a:lnSpc>
              <a:spcBef>
                <a:spcPts val="1000"/>
              </a:spcBef>
              <a:buClrTx/>
              <a:buSzTx/>
              <a:buFontTx/>
              <a:buNone/>
              <a:defRPr>
                <a:solidFill>
                  <a:srgbClr val="414042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55" name="幻灯片编号"/>
          <p:cNvSpPr txBox="1"/>
          <p:nvPr>
            <p:ph type="sldNum" sz="quarter" idx="2"/>
          </p:nvPr>
        </p:nvSpPr>
        <p:spPr>
          <a:xfrm>
            <a:off x="8545431" y="4487230"/>
            <a:ext cx="168090" cy="147831"/>
          </a:xfrm>
          <a:prstGeom prst="rect">
            <a:avLst/>
          </a:prstGeom>
        </p:spPr>
        <p:txBody>
          <a:bodyPr lIns="0" tIns="0" rIns="0" bIns="0"/>
          <a:lstStyle>
            <a:lvl1pPr>
              <a:defRPr sz="1100">
                <a:solidFill>
                  <a:srgbClr val="BFBFB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ext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标题文本"/>
          <p:cNvSpPr txBox="1"/>
          <p:nvPr>
            <p:ph type="title"/>
          </p:nvPr>
        </p:nvSpPr>
        <p:spPr>
          <a:xfrm>
            <a:off x="755650" y="719790"/>
            <a:ext cx="7632601" cy="416402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>
              <a:lnSpc>
                <a:spcPct val="90000"/>
              </a:lnSpc>
              <a:defRPr b="1">
                <a:solidFill>
                  <a:srgbClr val="414042"/>
                </a:solidFill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363" name="正文级别 1…"/>
          <p:cNvSpPr txBox="1"/>
          <p:nvPr>
            <p:ph type="body" idx="1"/>
          </p:nvPr>
        </p:nvSpPr>
        <p:spPr>
          <a:xfrm>
            <a:off x="755650" y="1203325"/>
            <a:ext cx="7632601" cy="322110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>
            <a:lvl1pPr marL="228600" indent="0">
              <a:lnSpc>
                <a:spcPct val="90000"/>
              </a:lnSpc>
              <a:spcBef>
                <a:spcPts val="1000"/>
              </a:spcBef>
              <a:buClrTx/>
              <a:buSzTx/>
              <a:buFontTx/>
              <a:buNone/>
              <a:defRPr sz="1400">
                <a:solidFill>
                  <a:srgbClr val="414042"/>
                </a:solidFill>
              </a:defRPr>
            </a:lvl1pPr>
            <a:lvl2pPr marL="228600" indent="457200">
              <a:lnSpc>
                <a:spcPct val="90000"/>
              </a:lnSpc>
              <a:spcBef>
                <a:spcPts val="1000"/>
              </a:spcBef>
              <a:buClrTx/>
              <a:buSzTx/>
              <a:buFontTx/>
              <a:buNone/>
              <a:defRPr sz="1400">
                <a:solidFill>
                  <a:srgbClr val="414042"/>
                </a:solidFill>
              </a:defRPr>
            </a:lvl2pPr>
            <a:lvl3pPr marL="228600" indent="914400">
              <a:lnSpc>
                <a:spcPct val="90000"/>
              </a:lnSpc>
              <a:spcBef>
                <a:spcPts val="1000"/>
              </a:spcBef>
              <a:buClrTx/>
              <a:buSzTx/>
              <a:buFontTx/>
              <a:buNone/>
              <a:defRPr sz="1400">
                <a:solidFill>
                  <a:srgbClr val="414042"/>
                </a:solidFill>
              </a:defRPr>
            </a:lvl3pPr>
            <a:lvl4pPr marL="228600" indent="1371600">
              <a:lnSpc>
                <a:spcPct val="90000"/>
              </a:lnSpc>
              <a:spcBef>
                <a:spcPts val="1000"/>
              </a:spcBef>
              <a:buClrTx/>
              <a:buSzTx/>
              <a:buFontTx/>
              <a:buNone/>
              <a:defRPr sz="1400">
                <a:solidFill>
                  <a:srgbClr val="414042"/>
                </a:solidFill>
              </a:defRPr>
            </a:lvl4pPr>
            <a:lvl5pPr marL="228600" indent="1828800">
              <a:lnSpc>
                <a:spcPct val="90000"/>
              </a:lnSpc>
              <a:spcBef>
                <a:spcPts val="1000"/>
              </a:spcBef>
              <a:buClrTx/>
              <a:buSzTx/>
              <a:buFontTx/>
              <a:buNone/>
              <a:defRPr sz="1400">
                <a:solidFill>
                  <a:srgbClr val="414042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64" name="幻灯片编号"/>
          <p:cNvSpPr txBox="1"/>
          <p:nvPr>
            <p:ph type="sldNum" sz="quarter" idx="2"/>
          </p:nvPr>
        </p:nvSpPr>
        <p:spPr>
          <a:xfrm>
            <a:off x="8545431" y="4487230"/>
            <a:ext cx="168090" cy="147831"/>
          </a:xfrm>
          <a:prstGeom prst="rect">
            <a:avLst/>
          </a:prstGeom>
        </p:spPr>
        <p:txBody>
          <a:bodyPr lIns="0" tIns="0" rIns="0" bIns="0"/>
          <a:lstStyle>
            <a:lvl1pPr>
              <a:defRPr sz="1100">
                <a:solidFill>
                  <a:srgbClr val="BFBFB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_Custom Layout"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标题文本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3200">
                <a:solidFill>
                  <a:srgbClr val="333333"/>
                </a:solidFill>
              </a:defRPr>
            </a:lvl1pPr>
          </a:lstStyle>
          <a:p>
            <a:pPr/>
            <a:r>
              <a:t>标题文本</a:t>
            </a:r>
          </a:p>
        </p:txBody>
      </p:sp>
      <p:pic>
        <p:nvPicPr>
          <p:cNvPr id="41" name="Google Shape;28;p5" descr="Google Shape;28;p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124" y="4703626"/>
            <a:ext cx="1273997" cy="252851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正文级别 1…"/>
          <p:cNvSpPr txBox="1"/>
          <p:nvPr>
            <p:ph type="body" idx="1"/>
          </p:nvPr>
        </p:nvSpPr>
        <p:spPr>
          <a:xfrm>
            <a:off x="311152" y="1204913"/>
            <a:ext cx="8521201" cy="3181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Clr>
                <a:schemeClr val="accent2"/>
              </a:buClr>
              <a:buChar char="•"/>
            </a:lvl1pPr>
            <a:lvl2pPr marL="954087" indent="-357187">
              <a:buClr>
                <a:schemeClr val="accent2"/>
              </a:buClr>
              <a:buChar char="•"/>
            </a:lvl2pPr>
            <a:lvl3pPr marL="1411287" indent="-357187">
              <a:buClr>
                <a:schemeClr val="accent2"/>
              </a:buClr>
              <a:buChar char="•"/>
            </a:lvl3pPr>
            <a:lvl4pPr marL="1868487" indent="-357187">
              <a:buClr>
                <a:schemeClr val="accent2"/>
              </a:buClr>
              <a:buChar char="•"/>
            </a:lvl4pPr>
            <a:lvl5pPr>
              <a:buClr>
                <a:schemeClr val="accent2"/>
              </a:buClr>
              <a:buChar char="•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3" name="幻灯片编号"/>
          <p:cNvSpPr txBox="1"/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标题文本"/>
          <p:cNvSpPr txBox="1"/>
          <p:nvPr>
            <p:ph type="title"/>
          </p:nvPr>
        </p:nvSpPr>
        <p:spPr>
          <a:xfrm>
            <a:off x="1143000" y="841771"/>
            <a:ext cx="6858000" cy="179070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algn="ctr">
              <a:lnSpc>
                <a:spcPct val="90000"/>
              </a:lnSpc>
              <a:defRPr sz="4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372" name="正文级别 1…"/>
          <p:cNvSpPr txBox="1"/>
          <p:nvPr>
            <p:ph type="body" sz="quarter" idx="1"/>
          </p:nvPr>
        </p:nvSpPr>
        <p:spPr>
          <a:xfrm>
            <a:off x="1143000" y="2701527"/>
            <a:ext cx="6858000" cy="12417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361950" indent="-266700" algn="ctr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61950" indent="209550" algn="ctr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61950" indent="685800" algn="ctr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61950" indent="1152525" algn="ctr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61950" indent="1609725" algn="ctr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73" name="幻灯片编号"/>
          <p:cNvSpPr txBox="1"/>
          <p:nvPr>
            <p:ph type="sldNum" sz="quarter" idx="2"/>
          </p:nvPr>
        </p:nvSpPr>
        <p:spPr>
          <a:xfrm>
            <a:off x="8284113" y="4796882"/>
            <a:ext cx="231238" cy="214662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 sz="9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标题文本"/>
          <p:cNvSpPr txBox="1"/>
          <p:nvPr>
            <p:ph type="title"/>
          </p:nvPr>
        </p:nvSpPr>
        <p:spPr>
          <a:xfrm>
            <a:off x="623887" y="1282303"/>
            <a:ext cx="7886701" cy="2139602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lnSpc>
                <a:spcPct val="90000"/>
              </a:lnSpc>
              <a:defRPr sz="4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381" name="正文级别 1…"/>
          <p:cNvSpPr txBox="1"/>
          <p:nvPr>
            <p:ph type="body" sz="quarter" idx="1"/>
          </p:nvPr>
        </p:nvSpPr>
        <p:spPr>
          <a:xfrm>
            <a:off x="623887" y="3442098"/>
            <a:ext cx="7886701" cy="1125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228600" indent="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28600" indent="4572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28600" indent="9144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8600" indent="13716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" indent="18288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82" name="幻灯片编号"/>
          <p:cNvSpPr txBox="1"/>
          <p:nvPr>
            <p:ph type="sldNum" sz="quarter" idx="2"/>
          </p:nvPr>
        </p:nvSpPr>
        <p:spPr>
          <a:xfrm>
            <a:off x="8284113" y="4796882"/>
            <a:ext cx="231238" cy="214662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 sz="9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_OBJECT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标题文本"/>
          <p:cNvSpPr txBox="1"/>
          <p:nvPr>
            <p:ph type="title"/>
          </p:nvPr>
        </p:nvSpPr>
        <p:spPr>
          <a:xfrm>
            <a:off x="628650" y="273843"/>
            <a:ext cx="7886700" cy="9942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>
              <a:lnSpc>
                <a:spcPct val="90000"/>
              </a:lnSpc>
              <a:defRPr sz="3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390" name="正文级别 1…"/>
          <p:cNvSpPr txBox="1"/>
          <p:nvPr>
            <p:ph type="body" sz="half" idx="1"/>
          </p:nvPr>
        </p:nvSpPr>
        <p:spPr>
          <a:xfrm>
            <a:off x="628650" y="1369219"/>
            <a:ext cx="3886200" cy="32634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indent="-36195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71550" indent="-40005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501139" indent="-453389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22230" indent="-50775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79430" indent="-50775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91" name="Google Shape;318;p76"/>
          <p:cNvSpPr txBox="1"/>
          <p:nvPr>
            <p:ph type="body" sz="half" idx="21"/>
          </p:nvPr>
        </p:nvSpPr>
        <p:spPr>
          <a:xfrm>
            <a:off x="4629150" y="1369219"/>
            <a:ext cx="3886200" cy="32634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indent="-36195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92" name="幻灯片编号"/>
          <p:cNvSpPr txBox="1"/>
          <p:nvPr>
            <p:ph type="sldNum" sz="quarter" idx="2"/>
          </p:nvPr>
        </p:nvSpPr>
        <p:spPr>
          <a:xfrm>
            <a:off x="8284113" y="4796882"/>
            <a:ext cx="231238" cy="214662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 sz="9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_OBJECTS_WITH_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标题文本"/>
          <p:cNvSpPr txBox="1"/>
          <p:nvPr>
            <p:ph type="title"/>
          </p:nvPr>
        </p:nvSpPr>
        <p:spPr>
          <a:xfrm>
            <a:off x="629841" y="273843"/>
            <a:ext cx="7886701" cy="9942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>
              <a:lnSpc>
                <a:spcPct val="90000"/>
              </a:lnSpc>
              <a:defRPr sz="3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400" name="正文级别 1…"/>
          <p:cNvSpPr txBox="1"/>
          <p:nvPr>
            <p:ph type="body" sz="quarter" idx="1"/>
          </p:nvPr>
        </p:nvSpPr>
        <p:spPr>
          <a:xfrm>
            <a:off x="629841" y="1260871"/>
            <a:ext cx="3868201" cy="61800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 marL="228600" indent="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28600" indent="4572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28600" indent="9144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8600" indent="13716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" indent="18288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1" name="Google Shape;325;p77"/>
          <p:cNvSpPr txBox="1"/>
          <p:nvPr>
            <p:ph type="body" sz="half" idx="21"/>
          </p:nvPr>
        </p:nvSpPr>
        <p:spPr>
          <a:xfrm>
            <a:off x="629842" y="1878806"/>
            <a:ext cx="3868200" cy="27633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indent="-36195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02" name="Google Shape;326;p77"/>
          <p:cNvSpPr txBox="1"/>
          <p:nvPr>
            <p:ph type="body" sz="quarter" idx="22"/>
          </p:nvPr>
        </p:nvSpPr>
        <p:spPr>
          <a:xfrm>
            <a:off x="4629150" y="1260871"/>
            <a:ext cx="3887400" cy="618001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/>
          <a:p>
            <a:pPr marL="228600" indent="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03" name="Google Shape;327;p77"/>
          <p:cNvSpPr txBox="1"/>
          <p:nvPr>
            <p:ph type="body" sz="half" idx="23"/>
          </p:nvPr>
        </p:nvSpPr>
        <p:spPr>
          <a:xfrm>
            <a:off x="4629150" y="1878806"/>
            <a:ext cx="3887400" cy="27633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indent="-36195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04" name="幻灯片编号"/>
          <p:cNvSpPr txBox="1"/>
          <p:nvPr>
            <p:ph type="sldNum" sz="quarter" idx="2"/>
          </p:nvPr>
        </p:nvSpPr>
        <p:spPr>
          <a:xfrm>
            <a:off x="8284113" y="4796882"/>
            <a:ext cx="231238" cy="214662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 sz="9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幻灯片编号"/>
          <p:cNvSpPr txBox="1"/>
          <p:nvPr>
            <p:ph type="sldNum" sz="quarter" idx="2"/>
          </p:nvPr>
        </p:nvSpPr>
        <p:spPr>
          <a:xfrm>
            <a:off x="8284113" y="4796882"/>
            <a:ext cx="231238" cy="214662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 sz="9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BJECT_WITH_CAPTION_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标题文本"/>
          <p:cNvSpPr txBox="1"/>
          <p:nvPr>
            <p:ph type="title"/>
          </p:nvPr>
        </p:nvSpPr>
        <p:spPr>
          <a:xfrm>
            <a:off x="629841" y="342900"/>
            <a:ext cx="2949301" cy="1200300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lnSpc>
                <a:spcPct val="90000"/>
              </a:lnSpc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419" name="正文级别 1…"/>
          <p:cNvSpPr txBox="1"/>
          <p:nvPr>
            <p:ph type="body" sz="half" idx="1"/>
          </p:nvPr>
        </p:nvSpPr>
        <p:spPr>
          <a:xfrm>
            <a:off x="3887391" y="740568"/>
            <a:ext cx="4629301" cy="365520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indent="-3810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66107" indent="-413657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485900" indent="-45720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23110" indent="-51816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80310" indent="-51816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400"/>
              <a:buChar char="•"/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20" name="Google Shape;338;p79"/>
          <p:cNvSpPr txBox="1"/>
          <p:nvPr>
            <p:ph type="body" sz="quarter" idx="21"/>
          </p:nvPr>
        </p:nvSpPr>
        <p:spPr>
          <a:xfrm>
            <a:off x="629841" y="1543049"/>
            <a:ext cx="2949301" cy="28587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28600" indent="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21" name="幻灯片编号"/>
          <p:cNvSpPr txBox="1"/>
          <p:nvPr>
            <p:ph type="sldNum" sz="quarter" idx="2"/>
          </p:nvPr>
        </p:nvSpPr>
        <p:spPr>
          <a:xfrm>
            <a:off x="8284113" y="4796882"/>
            <a:ext cx="231238" cy="214662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 sz="9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_WITH_CAPTION_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标题文本"/>
          <p:cNvSpPr txBox="1"/>
          <p:nvPr>
            <p:ph type="title"/>
          </p:nvPr>
        </p:nvSpPr>
        <p:spPr>
          <a:xfrm>
            <a:off x="629841" y="342900"/>
            <a:ext cx="2949301" cy="1200300"/>
          </a:xfrm>
          <a:prstGeom prst="rect">
            <a:avLst/>
          </a:prstGeom>
        </p:spPr>
        <p:txBody>
          <a:bodyPr anchor="b">
            <a:normAutofit fontScale="100000" lnSpcReduction="0"/>
          </a:bodyPr>
          <a:lstStyle>
            <a:lvl1pPr>
              <a:lnSpc>
                <a:spcPct val="90000"/>
              </a:lnSpc>
              <a:def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429" name="Google Shape;344;p80"/>
          <p:cNvSpPr/>
          <p:nvPr>
            <p:ph type="pic" sz="half" idx="21"/>
          </p:nvPr>
        </p:nvSpPr>
        <p:spPr>
          <a:xfrm>
            <a:off x="3887391" y="740568"/>
            <a:ext cx="4629301" cy="3655202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430" name="正文级别 1…"/>
          <p:cNvSpPr txBox="1"/>
          <p:nvPr>
            <p:ph type="body" sz="quarter" idx="1"/>
          </p:nvPr>
        </p:nvSpPr>
        <p:spPr>
          <a:xfrm>
            <a:off x="629841" y="1543050"/>
            <a:ext cx="2949301" cy="28587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228600" indent="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28600" indent="4572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228600" indent="9144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8600" indent="13716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" indent="1828800">
              <a:lnSpc>
                <a:spcPct val="90000"/>
              </a:lnSpc>
              <a:spcBef>
                <a:spcPts val="70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31" name="幻灯片编号"/>
          <p:cNvSpPr txBox="1"/>
          <p:nvPr>
            <p:ph type="sldNum" sz="quarter" idx="2"/>
          </p:nvPr>
        </p:nvSpPr>
        <p:spPr>
          <a:xfrm>
            <a:off x="8284113" y="4796882"/>
            <a:ext cx="231238" cy="214662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 sz="9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VERTICAL_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标题文本"/>
          <p:cNvSpPr txBox="1"/>
          <p:nvPr>
            <p:ph type="title"/>
          </p:nvPr>
        </p:nvSpPr>
        <p:spPr>
          <a:xfrm>
            <a:off x="628650" y="273843"/>
            <a:ext cx="7886700" cy="9942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>
              <a:lnSpc>
                <a:spcPct val="90000"/>
              </a:lnSpc>
              <a:defRPr sz="3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439" name="正文级别 1…"/>
          <p:cNvSpPr txBox="1"/>
          <p:nvPr>
            <p:ph type="body" idx="1"/>
          </p:nvPr>
        </p:nvSpPr>
        <p:spPr>
          <a:xfrm rot="5400000">
            <a:off x="2940299" y="-942432"/>
            <a:ext cx="3263402" cy="78867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indent="-36195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71550" indent="-40005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501139" indent="-453389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22230" indent="-50775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79430" indent="-50775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40" name="幻灯片编号"/>
          <p:cNvSpPr txBox="1"/>
          <p:nvPr>
            <p:ph type="sldNum" sz="quarter" idx="2"/>
          </p:nvPr>
        </p:nvSpPr>
        <p:spPr>
          <a:xfrm>
            <a:off x="8284113" y="4796882"/>
            <a:ext cx="231238" cy="214662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 sz="9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VERTICAL_TITLE_AND_VERTICAL_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标题文本"/>
          <p:cNvSpPr txBox="1"/>
          <p:nvPr>
            <p:ph type="title"/>
          </p:nvPr>
        </p:nvSpPr>
        <p:spPr>
          <a:xfrm rot="5400000">
            <a:off x="5350050" y="1467544"/>
            <a:ext cx="4359001" cy="19716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>
              <a:lnSpc>
                <a:spcPct val="90000"/>
              </a:lnSpc>
              <a:defRPr sz="3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448" name="正文级别 1…"/>
          <p:cNvSpPr txBox="1"/>
          <p:nvPr>
            <p:ph type="body" idx="1"/>
          </p:nvPr>
        </p:nvSpPr>
        <p:spPr>
          <a:xfrm rot="5400000">
            <a:off x="1349474" y="-447056"/>
            <a:ext cx="4359001" cy="5800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indent="-36195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71550" indent="-40005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501139" indent="-453389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022230" indent="-50775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79430" indent="-507755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SzPts val="2100"/>
              <a:buChar char="•"/>
              <a:defRPr sz="2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49" name="幻灯片编号"/>
          <p:cNvSpPr txBox="1"/>
          <p:nvPr>
            <p:ph type="sldNum" sz="quarter" idx="2"/>
          </p:nvPr>
        </p:nvSpPr>
        <p:spPr>
          <a:xfrm>
            <a:off x="8284113" y="4796882"/>
            <a:ext cx="231238" cy="214662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 sz="9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5_Custom Layout"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标题文本"/>
          <p:cNvSpPr txBox="1"/>
          <p:nvPr>
            <p:ph type="title"/>
          </p:nvPr>
        </p:nvSpPr>
        <p:spPr>
          <a:xfrm>
            <a:off x="628650" y="273843"/>
            <a:ext cx="7886700" cy="9942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>
              <a:lnSpc>
                <a:spcPct val="90000"/>
              </a:lnSpc>
              <a:defRPr sz="32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标题文本</a:t>
            </a:r>
          </a:p>
        </p:txBody>
      </p:sp>
      <p:pic>
        <p:nvPicPr>
          <p:cNvPr id="457" name="Google Shape;365;p83" descr="Google Shape;365;p8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121" y="4703626"/>
            <a:ext cx="1273997" cy="252849"/>
          </a:xfrm>
          <a:prstGeom prst="rect">
            <a:avLst/>
          </a:prstGeom>
          <a:ln w="12700">
            <a:miter lim="400000"/>
          </a:ln>
        </p:spPr>
      </p:pic>
      <p:sp>
        <p:nvSpPr>
          <p:cNvPr id="458" name="正文级别 1…"/>
          <p:cNvSpPr txBox="1"/>
          <p:nvPr>
            <p:ph type="body" sz="half" idx="1"/>
          </p:nvPr>
        </p:nvSpPr>
        <p:spPr>
          <a:xfrm>
            <a:off x="311150" y="1204912"/>
            <a:ext cx="4166400" cy="32400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indent="-361950">
              <a:lnSpc>
                <a:spcPct val="90000"/>
              </a:lnSpc>
              <a:spcBef>
                <a:spcPts val="700"/>
              </a:spcBef>
              <a:buClr>
                <a:srgbClr val="ED7D31"/>
              </a:buClr>
              <a:buSzPts val="2100"/>
              <a:buChar char="•"/>
              <a:defRPr sz="2100">
                <a:solidFill>
                  <a:srgbClr val="E7E6E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021556" indent="-450056">
              <a:lnSpc>
                <a:spcPct val="90000"/>
              </a:lnSpc>
              <a:spcBef>
                <a:spcPts val="700"/>
              </a:spcBef>
              <a:buClr>
                <a:srgbClr val="ED7D31"/>
              </a:buClr>
              <a:buSzPts val="2100"/>
              <a:buChar char="•"/>
              <a:defRPr sz="2100">
                <a:solidFill>
                  <a:srgbClr val="E7E6E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472803" indent="-425053">
              <a:lnSpc>
                <a:spcPct val="90000"/>
              </a:lnSpc>
              <a:spcBef>
                <a:spcPts val="700"/>
              </a:spcBef>
              <a:buClr>
                <a:srgbClr val="ED7D31"/>
              </a:buClr>
              <a:buSzPts val="2100"/>
              <a:buChar char="•"/>
              <a:defRPr sz="2100">
                <a:solidFill>
                  <a:srgbClr val="E7E6E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927026" indent="-412551">
              <a:lnSpc>
                <a:spcPct val="90000"/>
              </a:lnSpc>
              <a:spcBef>
                <a:spcPts val="700"/>
              </a:spcBef>
              <a:buClr>
                <a:srgbClr val="ED7D31"/>
              </a:buClr>
              <a:buSzPts val="2100"/>
              <a:buChar char="•"/>
              <a:defRPr sz="2100">
                <a:solidFill>
                  <a:srgbClr val="E7E6E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479430" indent="-507755">
              <a:lnSpc>
                <a:spcPct val="90000"/>
              </a:lnSpc>
              <a:spcBef>
                <a:spcPts val="700"/>
              </a:spcBef>
              <a:buClr>
                <a:srgbClr val="ED7D31"/>
              </a:buClr>
              <a:buSzPts val="2100"/>
              <a:buChar char="•"/>
              <a:defRPr sz="2100">
                <a:solidFill>
                  <a:srgbClr val="E7E6E6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59" name="Google Shape;367;p83"/>
          <p:cNvSpPr txBox="1"/>
          <p:nvPr>
            <p:ph type="body" sz="half" idx="21"/>
          </p:nvPr>
        </p:nvSpPr>
        <p:spPr>
          <a:xfrm>
            <a:off x="4651828" y="1204911"/>
            <a:ext cx="4179301" cy="32400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indent="-361950">
              <a:lnSpc>
                <a:spcPct val="90000"/>
              </a:lnSpc>
              <a:spcBef>
                <a:spcPts val="700"/>
              </a:spcBef>
              <a:buClr>
                <a:srgbClr val="ED7D31"/>
              </a:buClr>
              <a:buSzPts val="2100"/>
              <a:buChar char="•"/>
              <a:defRPr sz="2100">
                <a:solidFill>
                  <a:srgbClr val="E7E6E6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460" name="幻灯片编号"/>
          <p:cNvSpPr txBox="1"/>
          <p:nvPr>
            <p:ph type="sldNum" sz="quarter" idx="2"/>
          </p:nvPr>
        </p:nvSpPr>
        <p:spPr>
          <a:xfrm>
            <a:off x="8284113" y="4796882"/>
            <a:ext cx="231238" cy="214662"/>
          </a:xfrm>
          <a:prstGeom prst="rect">
            <a:avLst/>
          </a:prstGeom>
        </p:spPr>
        <p:txBody>
          <a:bodyPr lIns="45699" tIns="45699" rIns="45699" bIns="45699"/>
          <a:lstStyle>
            <a:lvl1pPr>
              <a:defRPr sz="900">
                <a:solidFill>
                  <a:srgbClr val="43434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 Layout"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标题文本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3200">
                <a:solidFill>
                  <a:srgbClr val="333333"/>
                </a:solidFill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51" name="正文级别 1…"/>
          <p:cNvSpPr txBox="1"/>
          <p:nvPr>
            <p:ph type="body" idx="1"/>
          </p:nvPr>
        </p:nvSpPr>
        <p:spPr>
          <a:xfrm>
            <a:off x="311145" y="1204912"/>
            <a:ext cx="8521201" cy="3182100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228600" indent="0">
              <a:buClrTx/>
              <a:buSzTx/>
              <a:buFontTx/>
              <a:buNone/>
            </a:lvl1pPr>
            <a:lvl2pPr marL="228600" indent="457200">
              <a:buClrTx/>
              <a:buSzTx/>
              <a:buFontTx/>
              <a:buNone/>
            </a:lvl2pPr>
            <a:lvl3pPr marL="228600" indent="914400">
              <a:buClrTx/>
              <a:buSzTx/>
              <a:buFontTx/>
              <a:buNone/>
            </a:lvl3pPr>
            <a:lvl4pPr marL="228600" indent="1371600">
              <a:buClrTx/>
              <a:buSzTx/>
              <a:buFontTx/>
              <a:buNone/>
            </a:lvl4pPr>
            <a:lvl5pPr marL="228600" indent="1828800">
              <a:buClrTx/>
              <a:buSzTx/>
              <a:buFont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52" name="Google Shape;35;p6" descr="Google Shape;35;p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2745" y="4588195"/>
            <a:ext cx="1576201" cy="312901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幻灯片编号"/>
          <p:cNvSpPr txBox="1"/>
          <p:nvPr>
            <p:ph type="sldNum" sz="quarter" idx="2"/>
          </p:nvPr>
        </p:nvSpPr>
        <p:spPr>
          <a:xfrm>
            <a:off x="8556782" y="4685853"/>
            <a:ext cx="336814" cy="318396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43434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_Custom Layout"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7" name="Google Shape;369;p84" descr="Google Shape;369;p8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2750" y="4587875"/>
            <a:ext cx="1576388" cy="312739"/>
          </a:xfrm>
          <a:prstGeom prst="rect">
            <a:avLst/>
          </a:prstGeom>
          <a:ln w="12700">
            <a:miter lim="400000"/>
          </a:ln>
        </p:spPr>
      </p:pic>
      <p:sp>
        <p:nvSpPr>
          <p:cNvPr id="468" name="标题文本"/>
          <p:cNvSpPr txBox="1"/>
          <p:nvPr>
            <p:ph type="title"/>
          </p:nvPr>
        </p:nvSpPr>
        <p:spPr>
          <a:xfrm>
            <a:off x="311705" y="445025"/>
            <a:ext cx="8520601" cy="5727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3200">
                <a:solidFill>
                  <a:srgbClr val="333333"/>
                </a:solidFill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469" name="正文级别 1…"/>
          <p:cNvSpPr txBox="1"/>
          <p:nvPr>
            <p:ph type="body" idx="1"/>
          </p:nvPr>
        </p:nvSpPr>
        <p:spPr>
          <a:xfrm>
            <a:off x="311150" y="1204916"/>
            <a:ext cx="8521202" cy="31821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228600" indent="0">
              <a:buClrTx/>
              <a:buSzTx/>
              <a:buFontTx/>
              <a:buNone/>
              <a:defRPr>
                <a:solidFill>
                  <a:srgbClr val="E7E6E6"/>
                </a:solidFill>
              </a:defRPr>
            </a:lvl1pPr>
            <a:lvl2pPr marL="228600" indent="457200">
              <a:buClrTx/>
              <a:buSzTx/>
              <a:buFontTx/>
              <a:buNone/>
              <a:defRPr>
                <a:solidFill>
                  <a:srgbClr val="E7E6E6"/>
                </a:solidFill>
              </a:defRPr>
            </a:lvl2pPr>
            <a:lvl3pPr marL="228600" indent="914400">
              <a:buClrTx/>
              <a:buSzTx/>
              <a:buFontTx/>
              <a:buNone/>
              <a:defRPr>
                <a:solidFill>
                  <a:srgbClr val="E7E6E6"/>
                </a:solidFill>
              </a:defRPr>
            </a:lvl3pPr>
            <a:lvl4pPr marL="228600" indent="1371600">
              <a:buClrTx/>
              <a:buSzTx/>
              <a:buFontTx/>
              <a:buNone/>
              <a:defRPr>
                <a:solidFill>
                  <a:srgbClr val="E7E6E6"/>
                </a:solidFill>
              </a:defRPr>
            </a:lvl4pPr>
            <a:lvl5pPr marL="228600" indent="1828800">
              <a:buClrTx/>
              <a:buSzTx/>
              <a:buFontTx/>
              <a:buNone/>
              <a:defRPr>
                <a:solidFill>
                  <a:srgbClr val="E7E6E6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70" name="幻灯片编号"/>
          <p:cNvSpPr txBox="1"/>
          <p:nvPr>
            <p:ph type="sldNum" sz="quarter" idx="2"/>
          </p:nvPr>
        </p:nvSpPr>
        <p:spPr>
          <a:xfrm>
            <a:off x="8556625" y="4685802"/>
            <a:ext cx="336813" cy="318396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43434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标题和内容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 Layout"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标题文本"/>
          <p:cNvSpPr txBox="1"/>
          <p:nvPr>
            <p:ph type="title"/>
          </p:nvPr>
        </p:nvSpPr>
        <p:spPr>
          <a:xfrm>
            <a:off x="311705" y="445025"/>
            <a:ext cx="8520601" cy="5727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3200">
                <a:solidFill>
                  <a:srgbClr val="333333"/>
                </a:solidFill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485" name="正文级别 1…"/>
          <p:cNvSpPr txBox="1"/>
          <p:nvPr>
            <p:ph type="body" idx="1"/>
          </p:nvPr>
        </p:nvSpPr>
        <p:spPr>
          <a:xfrm>
            <a:off x="311150" y="1204916"/>
            <a:ext cx="8521202" cy="31821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228600" indent="0">
              <a:buClrTx/>
              <a:buSzTx/>
              <a:buFontTx/>
              <a:buNone/>
              <a:defRPr>
                <a:solidFill>
                  <a:srgbClr val="E7E6E6"/>
                </a:solidFill>
              </a:defRPr>
            </a:lvl1pPr>
            <a:lvl2pPr marL="228600" indent="457200">
              <a:buClrTx/>
              <a:buSzTx/>
              <a:buFontTx/>
              <a:buNone/>
              <a:defRPr>
                <a:solidFill>
                  <a:srgbClr val="E7E6E6"/>
                </a:solidFill>
              </a:defRPr>
            </a:lvl2pPr>
            <a:lvl3pPr marL="228600" indent="914400">
              <a:buClrTx/>
              <a:buSzTx/>
              <a:buFontTx/>
              <a:buNone/>
              <a:defRPr>
                <a:solidFill>
                  <a:srgbClr val="E7E6E6"/>
                </a:solidFill>
              </a:defRPr>
            </a:lvl3pPr>
            <a:lvl4pPr marL="228600" indent="1371600">
              <a:buClrTx/>
              <a:buSzTx/>
              <a:buFontTx/>
              <a:buNone/>
              <a:defRPr>
                <a:solidFill>
                  <a:srgbClr val="E7E6E6"/>
                </a:solidFill>
              </a:defRPr>
            </a:lvl4pPr>
            <a:lvl5pPr marL="228600" indent="1828800">
              <a:buClrTx/>
              <a:buSzTx/>
              <a:buFontTx/>
              <a:buNone/>
              <a:defRPr>
                <a:solidFill>
                  <a:srgbClr val="E7E6E6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486" name="Google Shape;380;p86" descr="Google Shape;380;p8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2745" y="4588197"/>
            <a:ext cx="1576158" cy="312821"/>
          </a:xfrm>
          <a:prstGeom prst="rect">
            <a:avLst/>
          </a:prstGeom>
          <a:ln w="12700">
            <a:miter lim="400000"/>
          </a:ln>
        </p:spPr>
      </p:pic>
      <p:sp>
        <p:nvSpPr>
          <p:cNvPr id="487" name="幻灯片编号"/>
          <p:cNvSpPr txBox="1"/>
          <p:nvPr>
            <p:ph type="sldNum" sz="quarter" idx="2"/>
          </p:nvPr>
        </p:nvSpPr>
        <p:spPr>
          <a:xfrm>
            <a:off x="8556787" y="4685853"/>
            <a:ext cx="336813" cy="318396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43434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1_1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. Purple - Blan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2_1_1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Slide - Purp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4_Custom Layout"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标题文本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3200">
                <a:solidFill>
                  <a:srgbClr val="333333"/>
                </a:solidFill>
              </a:defRPr>
            </a:lvl1pPr>
          </a:lstStyle>
          <a:p>
            <a:pPr/>
            <a:r>
              <a:t>标题文本</a:t>
            </a:r>
          </a:p>
        </p:txBody>
      </p:sp>
      <p:pic>
        <p:nvPicPr>
          <p:cNvPr id="68" name="Google Shape;41;p8" descr="Google Shape;41;p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124" y="4703626"/>
            <a:ext cx="1273997" cy="252851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正文级别 1…"/>
          <p:cNvSpPr txBox="1"/>
          <p:nvPr>
            <p:ph type="body" idx="1"/>
          </p:nvPr>
        </p:nvSpPr>
        <p:spPr>
          <a:xfrm>
            <a:off x="311152" y="1204913"/>
            <a:ext cx="8521201" cy="3181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buClr>
                <a:schemeClr val="accent2"/>
              </a:buClr>
              <a:buChar char="•"/>
            </a:lvl1pPr>
            <a:lvl2pPr marL="954087" indent="-357187">
              <a:buClr>
                <a:schemeClr val="accent2"/>
              </a:buClr>
              <a:buChar char="•"/>
            </a:lvl2pPr>
            <a:lvl3pPr marL="1411287" indent="-357187">
              <a:buClr>
                <a:schemeClr val="accent2"/>
              </a:buClr>
              <a:buChar char="•"/>
            </a:lvl3pPr>
            <a:lvl4pPr marL="1868487" indent="-357187">
              <a:buClr>
                <a:schemeClr val="accent2"/>
              </a:buClr>
              <a:buChar char="•"/>
            </a:lvl4pPr>
            <a:lvl5pPr>
              <a:buClr>
                <a:schemeClr val="accent2"/>
              </a:buClr>
              <a:buChar char="•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0" name="幻灯片编号"/>
          <p:cNvSpPr txBox="1"/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Slide - Blu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标题文本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85" name="正文级别 1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6" name="幻灯片编号"/>
          <p:cNvSpPr txBox="1"/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2.xml"/><Relationship Id="rId25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6.xml"/><Relationship Id="rId29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28.xml"/><Relationship Id="rId31" Type="http://schemas.openxmlformats.org/officeDocument/2006/relationships/slideLayout" Target="../slideLayouts/slideLayout29.xml"/><Relationship Id="rId32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1.xml"/><Relationship Id="rId34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3.xml"/><Relationship Id="rId36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5.xml"/><Relationship Id="rId38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38.xml"/><Relationship Id="rId41" Type="http://schemas.openxmlformats.org/officeDocument/2006/relationships/slideLayout" Target="../slideLayouts/slideLayout39.xml"/><Relationship Id="rId42" Type="http://schemas.openxmlformats.org/officeDocument/2006/relationships/slideLayout" Target="../slideLayouts/slideLayout40.xml"/><Relationship Id="rId43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2.xml"/><Relationship Id="rId45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4.xml"/><Relationship Id="rId47" Type="http://schemas.openxmlformats.org/officeDocument/2006/relationships/slideLayout" Target="../slideLayouts/slideLayout45.xml"/><Relationship Id="rId48" Type="http://schemas.openxmlformats.org/officeDocument/2006/relationships/slideLayout" Target="../slideLayouts/slideLayout46.xml"/><Relationship Id="rId49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48.xml"/><Relationship Id="rId51" Type="http://schemas.openxmlformats.org/officeDocument/2006/relationships/slideLayout" Target="../slideLayouts/slideLayout49.xml"/><Relationship Id="rId52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1.xml"/><Relationship Id="rId54" Type="http://schemas.openxmlformats.org/officeDocument/2006/relationships/slideLayout" Target="../slideLayouts/slideLayout52.xml"/><Relationship Id="rId55" Type="http://schemas.openxmlformats.org/officeDocument/2006/relationships/slideLayout" Target="../slideLayouts/slideLayout53.xml"/><Relationship Id="rId56" Type="http://schemas.openxmlformats.org/officeDocument/2006/relationships/slideLayout" Target="../slideLayouts/slideLayout54.xml"/><Relationship Id="rId57" Type="http://schemas.openxmlformats.org/officeDocument/2006/relationships/slideLayout" Target="../slideLayouts/slideLayout5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0;p2" descr="Google Shape;10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标题文本"/>
          <p:cNvSpPr txBox="1"/>
          <p:nvPr>
            <p:ph type="title"/>
          </p:nvPr>
        </p:nvSpPr>
        <p:spPr>
          <a:xfrm>
            <a:off x="457200" y="205978"/>
            <a:ext cx="8229600" cy="994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/>
            <a:r>
              <a:t>标题文本</a:t>
            </a:r>
          </a:p>
        </p:txBody>
      </p:sp>
      <p:sp>
        <p:nvSpPr>
          <p:cNvPr id="4" name="正文级别 1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 txBox="1"/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rgbClr val="ADADAD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  <p:sldLayoutId id="2147483681" r:id="rId35"/>
    <p:sldLayoutId id="2147483682" r:id="rId36"/>
    <p:sldLayoutId id="2147483683" r:id="rId37"/>
    <p:sldLayoutId id="2147483684" r:id="rId38"/>
    <p:sldLayoutId id="2147483685" r:id="rId39"/>
    <p:sldLayoutId id="2147483686" r:id="rId40"/>
    <p:sldLayoutId id="2147483687" r:id="rId41"/>
    <p:sldLayoutId id="2147483688" r:id="rId42"/>
    <p:sldLayoutId id="2147483689" r:id="rId43"/>
    <p:sldLayoutId id="2147483690" r:id="rId44"/>
    <p:sldLayoutId id="2147483691" r:id="rId45"/>
    <p:sldLayoutId id="2147483692" r:id="rId46"/>
    <p:sldLayoutId id="2147483693" r:id="rId47"/>
    <p:sldLayoutId id="2147483694" r:id="rId48"/>
    <p:sldLayoutId id="2147483695" r:id="rId49"/>
    <p:sldLayoutId id="2147483696" r:id="rId50"/>
    <p:sldLayoutId id="2147483697" r:id="rId51"/>
    <p:sldLayoutId id="2147483698" r:id="rId52"/>
    <p:sldLayoutId id="2147483699" r:id="rId53"/>
    <p:sldLayoutId id="2147483700" r:id="rId54"/>
    <p:sldLayoutId id="2147483701" r:id="rId55"/>
    <p:sldLayoutId id="2147483702" r:id="rId56"/>
    <p:sldLayoutId id="2147483703" r:id="rId57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FFFFFF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ADADAD"/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rgbClr val="ADADAD"/>
          </a:solidFill>
          <a:uFillTx/>
          <a:latin typeface="+mj-lt"/>
          <a:ea typeface="+mj-ea"/>
          <a:cs typeface="+mj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ADADAD"/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rgbClr val="ADADAD"/>
          </a:solidFill>
          <a:uFillTx/>
          <a:latin typeface="+mj-lt"/>
          <a:ea typeface="+mj-ea"/>
          <a:cs typeface="+mj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ADADAD"/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rgbClr val="ADADAD"/>
          </a:solidFill>
          <a:uFillTx/>
          <a:latin typeface="+mj-lt"/>
          <a:ea typeface="+mj-ea"/>
          <a:cs typeface="+mj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ADADAD"/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rgbClr val="ADADAD"/>
          </a:solidFill>
          <a:uFillTx/>
          <a:latin typeface="+mj-lt"/>
          <a:ea typeface="+mj-ea"/>
          <a:cs typeface="+mj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ADADAD"/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rgbClr val="ADADAD"/>
          </a:solidFill>
          <a:uFillTx/>
          <a:latin typeface="+mj-lt"/>
          <a:ea typeface="+mj-ea"/>
          <a:cs typeface="+mj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ADADAD"/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rgbClr val="ADADAD"/>
          </a:solidFill>
          <a:uFillTx/>
          <a:latin typeface="+mj-lt"/>
          <a:ea typeface="+mj-ea"/>
          <a:cs typeface="+mj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ADADAD"/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rgbClr val="ADADAD"/>
          </a:solidFill>
          <a:uFillTx/>
          <a:latin typeface="+mj-lt"/>
          <a:ea typeface="+mj-ea"/>
          <a:cs typeface="+mj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ADADAD"/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rgbClr val="ADADAD"/>
          </a:solidFill>
          <a:uFillTx/>
          <a:latin typeface="+mj-lt"/>
          <a:ea typeface="+mj-ea"/>
          <a:cs typeface="+mj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ADADAD"/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rgbClr val="ADADAD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image" Target="../media/image6.jpeg"/><Relationship Id="rId3" Type="http://schemas.openxmlformats.org/officeDocument/2006/relationships/image" Target="../media/image2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image" Target="../media/image6.jpeg"/><Relationship Id="rId3" Type="http://schemas.openxmlformats.org/officeDocument/2006/relationships/image" Target="../media/image2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7" name="Google Shape;1304;p260" descr="Google Shape;1304;p260"/>
          <p:cNvPicPr>
            <a:picLocks noChangeAspect="1"/>
          </p:cNvPicPr>
          <p:nvPr/>
        </p:nvPicPr>
        <p:blipFill>
          <a:blip r:embed="rId3">
            <a:extLst/>
          </a:blip>
          <a:srcRect l="0" t="0" r="76924" b="0"/>
          <a:stretch>
            <a:fillRect/>
          </a:stretch>
        </p:blipFill>
        <p:spPr>
          <a:xfrm>
            <a:off x="1909569" y="1983647"/>
            <a:ext cx="854198" cy="778101"/>
          </a:xfrm>
          <a:prstGeom prst="rect">
            <a:avLst/>
          </a:prstGeom>
          <a:ln w="12700">
            <a:miter lim="400000"/>
          </a:ln>
        </p:spPr>
      </p:pic>
      <p:sp>
        <p:nvSpPr>
          <p:cNvPr id="518" name="Google Shape;1307;p260"/>
          <p:cNvSpPr txBox="1"/>
          <p:nvPr/>
        </p:nvSpPr>
        <p:spPr>
          <a:xfrm>
            <a:off x="1961612" y="1987517"/>
            <a:ext cx="5220776" cy="1168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>
              <a:defRPr sz="2800"/>
            </a:pPr>
            <a:r>
              <a:t>Code Spotlight Series</a:t>
            </a:r>
            <a:endParaRPr>
              <a:solidFill>
                <a:srgbClr val="000000"/>
              </a:solidFill>
            </a:endParaRPr>
          </a:p>
          <a:p>
            <a:pPr algn="ctr"/>
          </a:p>
          <a:p>
            <a:pPr algn="ctr"/>
            <a:r>
              <a:t>Technical Working Group of China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1303;p260"/>
          <p:cNvSpPr txBox="1"/>
          <p:nvPr>
            <p:ph type="title" idx="4294967295"/>
          </p:nvPr>
        </p:nvSpPr>
        <p:spPr>
          <a:xfrm>
            <a:off x="1116149" y="1125678"/>
            <a:ext cx="6911700" cy="1058102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algn="ctr">
              <a:defRPr sz="1800"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WHO WILL YOU</a:t>
            </a:r>
            <a:r>
              <a:rPr b="1"/>
              <a:t> TRUST</a:t>
            </a:r>
            <a:br>
              <a:rPr b="1"/>
            </a:br>
            <a:r>
              <a:t>WITH YOUR TRUST NETWORK?</a:t>
            </a:r>
          </a:p>
        </p:txBody>
      </p:sp>
      <p:pic>
        <p:nvPicPr>
          <p:cNvPr id="521" name="Google Shape;1304;p260" descr="Google Shape;1304;p26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16287" y="347579"/>
            <a:ext cx="3701825" cy="778100"/>
          </a:xfrm>
          <a:prstGeom prst="rect">
            <a:avLst/>
          </a:prstGeom>
          <a:ln w="12700">
            <a:miter lim="400000"/>
          </a:ln>
        </p:spPr>
      </p:pic>
      <p:sp>
        <p:nvSpPr>
          <p:cNvPr id="522" name="Google Shape;1307;p260"/>
          <p:cNvSpPr txBox="1"/>
          <p:nvPr/>
        </p:nvSpPr>
        <p:spPr>
          <a:xfrm>
            <a:off x="1745672" y="2434249"/>
            <a:ext cx="5220777" cy="137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>
              <a:defRPr sz="2800"/>
            </a:pPr>
            <a:r>
              <a:t>Code Spotlight Series</a:t>
            </a:r>
            <a:endParaRPr>
              <a:solidFill>
                <a:srgbClr val="000000"/>
              </a:solidFill>
            </a:endParaRPr>
          </a:p>
          <a:p>
            <a:pPr algn="ctr"/>
          </a:p>
          <a:p>
            <a:pPr algn="ctr"/>
            <a:r>
              <a:t>Technical Working Group of China</a:t>
            </a:r>
            <a:endParaRPr>
              <a:solidFill>
                <a:srgbClr val="000000"/>
              </a:solidFill>
            </a:endParaRPr>
          </a:p>
          <a:p>
            <a:pPr algn="ctr"/>
          </a:p>
          <a:p>
            <a:pPr algn="ctr">
              <a:defRPr sz="1200">
                <a:solidFill>
                  <a:srgbClr val="000000"/>
                </a:solidFill>
              </a:defRPr>
            </a:pPr>
            <a:r>
              <a:t> Check it out at Github # hyperledger-TWGC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6F6F6"/>
      </a:dk1>
      <a:lt1>
        <a:srgbClr val="FFFFFF"/>
      </a:lt1>
      <a:dk2>
        <a:srgbClr val="A7A7A7"/>
      </a:dk2>
      <a:lt2>
        <a:srgbClr val="535353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Dark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12121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Dark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212121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