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889" r:id="rId1"/>
    <p:sldMasterId id="2147483891" r:id="rId2"/>
  </p:sldMasterIdLst>
  <p:notesMasterIdLst>
    <p:notesMasterId r:id="rId4"/>
  </p:notesMasterIdLst>
  <p:sldIdLst>
    <p:sldId id="269" r:id="rId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5"/>
      <p:bold r:id="rId6"/>
      <p:italic r:id="rId7"/>
      <p:boldItalic r:id="rId8"/>
    </p:embeddedFont>
    <p:embeddedFont>
      <p:font typeface="Proxima Nova" panose="02000506030000020004" pitchFamily="2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50461A-ED0A-4252-A70A-7E63DAFC5F83}" v="4" dt="2021-07-06T04:34:52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font" Target="fonts/font3.fntdata"/><Relationship Id="rId12" Type="http://schemas.openxmlformats.org/officeDocument/2006/relationships/font" Target="fonts/font8.fntdata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font" Target="fonts/font7.fntdata"/><Relationship Id="rId5" Type="http://schemas.openxmlformats.org/officeDocument/2006/relationships/font" Target="fonts/font1.fntdata"/><Relationship Id="rId15" Type="http://schemas.openxmlformats.org/officeDocument/2006/relationships/theme" Target="theme/theme1.xml"/><Relationship Id="rId10" Type="http://schemas.openxmlformats.org/officeDocument/2006/relationships/font" Target="fonts/font6.fntdata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gcc32c7573e_0_8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01" name="Google Shape;1301;gcc32c7573e_0_8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rgbClr val="3366FF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9.jpg"/><Relationship Id="rId16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2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1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Background">
  <p:cSld name="Photo Background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Custom Layout">
  <p:cSld name="6_Custom Layout">
    <p:bg>
      <p:bgPr>
        <a:solidFill>
          <a:srgbClr val="F6F6F6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54" name="Google Shape;5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11152" y="1204914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Custom Layout">
  <p:cSld name="7_Custom Layout">
    <p:bg>
      <p:bgPr>
        <a:solidFill>
          <a:srgbClr val="F6F6F6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0" name="Google Shape;60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2"/>
          <p:cNvSpPr txBox="1">
            <a:spLocks noGrp="1"/>
          </p:cNvSpPr>
          <p:nvPr>
            <p:ph type="body" idx="1"/>
          </p:nvPr>
        </p:nvSpPr>
        <p:spPr>
          <a:xfrm>
            <a:off x="311152" y="1204914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2 1">
  <p:cSld name="Custom Layout 2 1">
    <p:bg>
      <p:bgPr>
        <a:solidFill>
          <a:srgbClr val="F3F3F3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3"/>
          <p:cNvPicPr preferRelativeResize="0"/>
          <p:nvPr/>
        </p:nvPicPr>
        <p:blipFill rotWithShape="1">
          <a:blip r:embed="rId2">
            <a:alphaModFix amt="30000"/>
          </a:blip>
          <a:srcRect/>
          <a:stretch/>
        </p:blipFill>
        <p:spPr>
          <a:xfrm>
            <a:off x="4" y="0"/>
            <a:ext cx="9143999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>
            <a:spLocks noGrp="1"/>
          </p:cNvSpPr>
          <p:nvPr>
            <p:ph type="title"/>
          </p:nvPr>
        </p:nvSpPr>
        <p:spPr>
          <a:xfrm>
            <a:off x="459099" y="264025"/>
            <a:ext cx="8227800" cy="88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title" idx="2"/>
          </p:nvPr>
        </p:nvSpPr>
        <p:spPr>
          <a:xfrm>
            <a:off x="455050" y="1197700"/>
            <a:ext cx="8231700" cy="27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rgbClr val="000000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000000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Green">
  <p:cSld name="Content Slide -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 1">
  <p:cSld name="Content Slide - Purpl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Purple - Blank">
  <p:cSld name="1. Purple - 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ure Slide">
  <p:cSld name="Picure Slide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title"/>
          </p:nvPr>
        </p:nvSpPr>
        <p:spPr>
          <a:xfrm>
            <a:off x="755650" y="771524"/>
            <a:ext cx="32517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1" name="Google Shape;71;p17"/>
          <p:cNvSpPr>
            <a:spLocks noGrp="1"/>
          </p:cNvSpPr>
          <p:nvPr>
            <p:ph type="pic" idx="2"/>
          </p:nvPr>
        </p:nvSpPr>
        <p:spPr>
          <a:xfrm>
            <a:off x="4147874" y="771265"/>
            <a:ext cx="42405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body" idx="1"/>
          </p:nvPr>
        </p:nvSpPr>
        <p:spPr>
          <a:xfrm>
            <a:off x="755649" y="1689652"/>
            <a:ext cx="3251700" cy="27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dt" idx="10"/>
          </p:nvPr>
        </p:nvSpPr>
        <p:spPr>
          <a:xfrm>
            <a:off x="2301785" y="4423895"/>
            <a:ext cx="10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ftr" idx="11"/>
          </p:nvPr>
        </p:nvSpPr>
        <p:spPr>
          <a:xfrm>
            <a:off x="3614873" y="4423895"/>
            <a:ext cx="4274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sldNum" idx="12"/>
          </p:nvPr>
        </p:nvSpPr>
        <p:spPr>
          <a:xfrm>
            <a:off x="8088021" y="4423895"/>
            <a:ext cx="625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rgbClr val="F6F6F6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body" idx="1"/>
          </p:nvPr>
        </p:nvSpPr>
        <p:spPr>
          <a:xfrm>
            <a:off x="311153" y="1204913"/>
            <a:ext cx="41664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2"/>
          </p:nvPr>
        </p:nvSpPr>
        <p:spPr>
          <a:xfrm>
            <a:off x="4651832" y="1204913"/>
            <a:ext cx="41793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0" name="Google Shape;90;p2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1" name="Google Shape;9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01" name="Google Shape;10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0" name="Google Shape;110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113" name="Google Shape;113;p2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14" name="Google Shape;114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. Blue - Greenhouse">
  <p:cSld name="4. Blue - Greenhous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450" y="102152"/>
            <a:ext cx="8960650" cy="50413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4116" y="759600"/>
            <a:ext cx="1171126" cy="3850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9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589966" y="1694105"/>
            <a:ext cx="1901604" cy="37740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9"/>
          <p:cNvSpPr txBox="1"/>
          <p:nvPr/>
        </p:nvSpPr>
        <p:spPr>
          <a:xfrm>
            <a:off x="792037" y="2082645"/>
            <a:ext cx="7497600" cy="2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Arial"/>
              <a:buNone/>
            </a:pPr>
            <a:r>
              <a:rPr lang="en-HK" sz="950" b="0" i="1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Community Stewardship and Technical, Legal, Marketing, Organizational Infrastructure</a:t>
            </a:r>
            <a:endParaRPr sz="950" b="0" i="1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2" name="Google Shape;122;p29"/>
          <p:cNvSpPr txBox="1"/>
          <p:nvPr/>
        </p:nvSpPr>
        <p:spPr>
          <a:xfrm>
            <a:off x="3883150" y="2378500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Frameworks</a:t>
            </a:r>
            <a:endParaRPr sz="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3" name="Google Shape;123;p29"/>
          <p:cNvSpPr txBox="1"/>
          <p:nvPr/>
        </p:nvSpPr>
        <p:spPr>
          <a:xfrm>
            <a:off x="3883150" y="3392161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Tools</a:t>
            </a:r>
            <a:endParaRPr sz="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24" name="Google Shape;124;p29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861513" y="2664460"/>
            <a:ext cx="1147878" cy="3388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29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2474973" y="2681338"/>
            <a:ext cx="1092672" cy="3050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9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5264166" y="2688137"/>
            <a:ext cx="1092669" cy="2991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9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6641338" y="2681353"/>
            <a:ext cx="1415612" cy="305082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9"/>
          <p:cNvSpPr txBox="1"/>
          <p:nvPr/>
        </p:nvSpPr>
        <p:spPr>
          <a:xfrm>
            <a:off x="2363692" y="3003327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Permissioned with </a:t>
            </a:r>
            <a:b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channel support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29" name="Google Shape;129;p29"/>
          <p:cNvSpPr txBox="1"/>
          <p:nvPr/>
        </p:nvSpPr>
        <p:spPr>
          <a:xfrm>
            <a:off x="5167744" y="3003327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Mobile application focus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0" name="Google Shape;130;p29"/>
          <p:cNvSpPr txBox="1"/>
          <p:nvPr/>
        </p:nvSpPr>
        <p:spPr>
          <a:xfrm>
            <a:off x="3825824" y="3003327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Decentralized identity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1" name="Google Shape;131;p29"/>
          <p:cNvSpPr txBox="1"/>
          <p:nvPr/>
        </p:nvSpPr>
        <p:spPr>
          <a:xfrm>
            <a:off x="927809" y="3003327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Permissionable smart contract machine (EVM)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2" name="Google Shape;132;p29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2269432" y="3638617"/>
            <a:ext cx="1107597" cy="315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9"/>
          <p:cNvSpPr txBox="1"/>
          <p:nvPr/>
        </p:nvSpPr>
        <p:spPr>
          <a:xfrm>
            <a:off x="2165594" y="3954026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As-a-service deployment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4" name="Google Shape;134;p29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350936" y="3638605"/>
            <a:ext cx="1402675" cy="31541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9"/>
          <p:cNvSpPr txBox="1"/>
          <p:nvPr/>
        </p:nvSpPr>
        <p:spPr>
          <a:xfrm>
            <a:off x="5388314" y="3954026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View and explore data on the blockchain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6" name="Google Shape;136;p29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7017439" y="3638619"/>
            <a:ext cx="1092671" cy="315402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9"/>
          <p:cNvSpPr txBox="1"/>
          <p:nvPr/>
        </p:nvSpPr>
        <p:spPr>
          <a:xfrm>
            <a:off x="6906146" y="3954026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Ledger interoperability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8" name="Google Shape;138;p29"/>
          <p:cNvSpPr txBox="1"/>
          <p:nvPr/>
        </p:nvSpPr>
        <p:spPr>
          <a:xfrm>
            <a:off x="838263" y="3954026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Blockchain framework benchmark platform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9" name="Google Shape;139;p29"/>
          <p:cNvSpPr txBox="1"/>
          <p:nvPr/>
        </p:nvSpPr>
        <p:spPr>
          <a:xfrm>
            <a:off x="3596716" y="3954026"/>
            <a:ext cx="15891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Model and build </a:t>
            </a:r>
            <a:b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blockchain networks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0" name="Google Shape;140;p29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3600835" y="3630139"/>
            <a:ext cx="1476963" cy="315409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29"/>
          <p:cNvSpPr txBox="1"/>
          <p:nvPr/>
        </p:nvSpPr>
        <p:spPr>
          <a:xfrm>
            <a:off x="3883150" y="3392161"/>
            <a:ext cx="13152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Tools</a:t>
            </a:r>
            <a:endParaRPr sz="800" b="1" i="0" u="none" strike="noStrike" cap="non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 rotWithShape="1">
          <a:blip r:embed="rId14">
            <a:alphaModFix/>
          </a:blip>
          <a:srcRect t="699" b="-6641"/>
          <a:stretch/>
        </p:blipFill>
        <p:spPr>
          <a:xfrm>
            <a:off x="942099" y="3638618"/>
            <a:ext cx="1107607" cy="3388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9"/>
          <p:cNvPicPr preferRelativeResize="0"/>
          <p:nvPr/>
        </p:nvPicPr>
        <p:blipFill rotWithShape="1">
          <a:blip r:embed="rId15">
            <a:alphaModFix/>
          </a:blip>
          <a:srcRect l="-1366" r="-1344"/>
          <a:stretch/>
        </p:blipFill>
        <p:spPr>
          <a:xfrm>
            <a:off x="927810" y="2678375"/>
            <a:ext cx="1315248" cy="33885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9"/>
          <p:cNvSpPr txBox="1"/>
          <p:nvPr/>
        </p:nvSpPr>
        <p:spPr>
          <a:xfrm>
            <a:off x="6515600" y="2995838"/>
            <a:ext cx="1667100" cy="28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lang="en-HK" sz="800" b="1" i="0" u="none" strike="noStrike" cap="none">
                <a:solidFill>
                  <a:srgbClr val="414042"/>
                </a:solidFill>
                <a:latin typeface="Proxima Nova"/>
                <a:ea typeface="Proxima Nova"/>
                <a:cs typeface="Proxima Nova"/>
                <a:sym typeface="Proxima Nova"/>
              </a:rPr>
              <a:t>Permissioned &amp; permissionless  support; EVM transaction family</a:t>
            </a:r>
            <a:endParaRPr sz="800" b="1" i="0" u="none" strike="noStrike" cap="none">
              <a:solidFill>
                <a:srgbClr val="41404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45" name="Google Shape;145;p29"/>
          <p:cNvPicPr preferRelativeResize="0"/>
          <p:nvPr/>
        </p:nvPicPr>
        <p:blipFill rotWithShape="1">
          <a:blip r:embed="rId16">
            <a:alphaModFix/>
          </a:blip>
          <a:srcRect l="11372" t="26612" r="16099" b="28860"/>
          <a:stretch/>
        </p:blipFill>
        <p:spPr>
          <a:xfrm>
            <a:off x="6356825" y="1240162"/>
            <a:ext cx="1171124" cy="3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9"/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7645636" y="1240148"/>
            <a:ext cx="785400" cy="383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9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1643139" y="1192418"/>
            <a:ext cx="1001700" cy="45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9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746003" y="1217162"/>
            <a:ext cx="643700" cy="4291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 2">
  <p:cSld name="Content Slide - Purple 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bg>
      <p:bgPr>
        <a:solidFill>
          <a:srgbClr val="F6F6F6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311708" y="445027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556790" y="4648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2387024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311154" y="1204918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749" y="4588197"/>
            <a:ext cx="1576157" cy="31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Purple - Blank">
  <p:cSld name="CUSTOM_2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 3">
  <p:cSld name="TITLE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Background">
  <p:cSld name="Photo Background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Green - Blank">
  <p:cSld name="5. Green - 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6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4" name="Google Shape;284;p6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5" name="Google Shape;285;p6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6" name="Google Shape;286;p6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7" name="Google Shape;287;p6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Green">
  <p:cSld name="Content Slide - Gree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Blue 1">
  <p:cSld name="Content Slide - Blue 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ure Slide">
  <p:cSld name="Picure Slide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72"/>
          <p:cNvSpPr txBox="1">
            <a:spLocks noGrp="1"/>
          </p:cNvSpPr>
          <p:nvPr>
            <p:ph type="title"/>
          </p:nvPr>
        </p:nvSpPr>
        <p:spPr>
          <a:xfrm>
            <a:off x="755650" y="771524"/>
            <a:ext cx="3251700" cy="8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2" name="Google Shape;292;p72"/>
          <p:cNvSpPr>
            <a:spLocks noGrp="1"/>
          </p:cNvSpPr>
          <p:nvPr>
            <p:ph type="pic" idx="2"/>
          </p:nvPr>
        </p:nvSpPr>
        <p:spPr>
          <a:xfrm>
            <a:off x="4147874" y="771265"/>
            <a:ext cx="4240500" cy="36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3" name="Google Shape;293;p72"/>
          <p:cNvSpPr txBox="1">
            <a:spLocks noGrp="1"/>
          </p:cNvSpPr>
          <p:nvPr>
            <p:ph type="body" idx="1"/>
          </p:nvPr>
        </p:nvSpPr>
        <p:spPr>
          <a:xfrm>
            <a:off x="755649" y="1689652"/>
            <a:ext cx="3251700" cy="27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4" name="Google Shape;294;p72"/>
          <p:cNvSpPr txBox="1">
            <a:spLocks noGrp="1"/>
          </p:cNvSpPr>
          <p:nvPr>
            <p:ph type="dt" idx="10"/>
          </p:nvPr>
        </p:nvSpPr>
        <p:spPr>
          <a:xfrm>
            <a:off x="2301785" y="4423895"/>
            <a:ext cx="10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5" name="Google Shape;295;p72"/>
          <p:cNvSpPr txBox="1">
            <a:spLocks noGrp="1"/>
          </p:cNvSpPr>
          <p:nvPr>
            <p:ph type="ftr" idx="11"/>
          </p:nvPr>
        </p:nvSpPr>
        <p:spPr>
          <a:xfrm>
            <a:off x="3614873" y="4423895"/>
            <a:ext cx="4274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96" name="Google Shape;296;p72"/>
          <p:cNvSpPr txBox="1">
            <a:spLocks noGrp="1"/>
          </p:cNvSpPr>
          <p:nvPr>
            <p:ph type="sldNum" idx="12"/>
          </p:nvPr>
        </p:nvSpPr>
        <p:spPr>
          <a:xfrm>
            <a:off x="8088021" y="4423895"/>
            <a:ext cx="625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Slide">
  <p:cSld name="Text Slide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73"/>
          <p:cNvSpPr txBox="1">
            <a:spLocks noGrp="1"/>
          </p:cNvSpPr>
          <p:nvPr>
            <p:ph type="title"/>
          </p:nvPr>
        </p:nvSpPr>
        <p:spPr>
          <a:xfrm>
            <a:off x="755650" y="719791"/>
            <a:ext cx="7632600" cy="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2800"/>
              <a:buFont typeface="Arial"/>
              <a:buNone/>
              <a:defRPr sz="2800" b="1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99" name="Google Shape;299;p73"/>
          <p:cNvSpPr txBox="1">
            <a:spLocks noGrp="1"/>
          </p:cNvSpPr>
          <p:nvPr>
            <p:ph type="dt" idx="10"/>
          </p:nvPr>
        </p:nvSpPr>
        <p:spPr>
          <a:xfrm>
            <a:off x="2301785" y="4423895"/>
            <a:ext cx="10956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0" name="Google Shape;300;p73"/>
          <p:cNvSpPr txBox="1">
            <a:spLocks noGrp="1"/>
          </p:cNvSpPr>
          <p:nvPr>
            <p:ph type="ftr" idx="11"/>
          </p:nvPr>
        </p:nvSpPr>
        <p:spPr>
          <a:xfrm>
            <a:off x="3614873" y="4423895"/>
            <a:ext cx="42744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1" name="Google Shape;301;p73"/>
          <p:cNvSpPr txBox="1">
            <a:spLocks noGrp="1"/>
          </p:cNvSpPr>
          <p:nvPr>
            <p:ph type="sldNum" idx="12"/>
          </p:nvPr>
        </p:nvSpPr>
        <p:spPr>
          <a:xfrm>
            <a:off x="8088021" y="4423895"/>
            <a:ext cx="6255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BFBFB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302" name="Google Shape;302;p73"/>
          <p:cNvSpPr txBox="1">
            <a:spLocks noGrp="1"/>
          </p:cNvSpPr>
          <p:nvPr>
            <p:ph type="body" idx="1"/>
          </p:nvPr>
        </p:nvSpPr>
        <p:spPr>
          <a:xfrm>
            <a:off x="755650" y="1203325"/>
            <a:ext cx="7632600" cy="32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41404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414042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41404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ustom Layout">
  <p:cSld name="3_Custom Layout">
    <p:bg>
      <p:bgPr>
        <a:solidFill>
          <a:srgbClr val="F6F6F6"/>
        </a:solidFill>
        <a:effectLst/>
      </p:bgPr>
    </p:bg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8" name="Google Shape;28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152" y="1204914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05" name="Google Shape;305;p7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6" name="Google Shape;306;p7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7" name="Google Shape;307;p7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08" name="Google Shape;308;p7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75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1" name="Google Shape;311;p75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Font typeface="Arial"/>
              <a:buNone/>
              <a:defRPr sz="15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Font typeface="Arial"/>
              <a:buNone/>
              <a:defRPr sz="135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2" name="Google Shape;312;p7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3" name="Google Shape;313;p7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14" name="Google Shape;314;p7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7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7" name="Google Shape;317;p7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8" name="Google Shape;318;p76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9" name="Google Shape;319;p7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0" name="Google Shape;320;p7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1" name="Google Shape;321;p7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77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4" name="Google Shape;324;p77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2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5" name="Google Shape;325;p77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2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6" name="Google Shape;326;p77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400" cy="61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7" name="Google Shape;327;p77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400" cy="27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8" name="Google Shape;328;p7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29" name="Google Shape;329;p7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0" name="Google Shape;330;p7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7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3" name="Google Shape;333;p7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34" name="Google Shape;334;p7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79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37" name="Google Shape;337;p79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8" name="Google Shape;338;p79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9" name="Google Shape;339;p7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0" name="Google Shape;340;p7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1" name="Google Shape;341;p7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0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3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80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300" cy="36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5" name="Google Shape;345;p80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300" cy="28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  <a:defRPr sz="10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750"/>
              <a:buFont typeface="Arial"/>
              <a:buNone/>
              <a:defRPr sz="7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6" name="Google Shape;346;p8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7" name="Google Shape;347;p8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8" name="Google Shape;348;p8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8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1" name="Google Shape;351;p81"/>
          <p:cNvSpPr txBox="1">
            <a:spLocks noGrp="1"/>
          </p:cNvSpPr>
          <p:nvPr>
            <p:ph type="body" idx="1"/>
          </p:nvPr>
        </p:nvSpPr>
        <p:spPr>
          <a:xfrm rot="5400000">
            <a:off x="2940300" y="-942431"/>
            <a:ext cx="32634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2" name="Google Shape;352;p8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3" name="Google Shape;353;p8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4" name="Google Shape;354;p8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82"/>
          <p:cNvSpPr txBox="1">
            <a:spLocks noGrp="1"/>
          </p:cNvSpPr>
          <p:nvPr>
            <p:ph type="title"/>
          </p:nvPr>
        </p:nvSpPr>
        <p:spPr>
          <a:xfrm rot="5400000">
            <a:off x="5350050" y="1467544"/>
            <a:ext cx="43590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57" name="Google Shape;357;p82"/>
          <p:cNvSpPr txBox="1">
            <a:spLocks noGrp="1"/>
          </p:cNvSpPr>
          <p:nvPr>
            <p:ph type="body" idx="1"/>
          </p:nvPr>
        </p:nvSpPr>
        <p:spPr>
          <a:xfrm rot="5400000">
            <a:off x="1349475" y="-447056"/>
            <a:ext cx="43590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8" name="Google Shape;358;p8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9" name="Google Shape;359;p8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60" name="Google Shape;360;p8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Custom Layout">
  <p:cSld name="5_Custom Layout">
    <p:bg>
      <p:bgPr>
        <a:solidFill>
          <a:srgbClr val="F6F6F6"/>
        </a:solidFill>
        <a:effectLst/>
      </p:bgPr>
    </p:bg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8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3200">
                <a:solidFill>
                  <a:srgbClr val="333333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8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364" name="Google Shape;364;p83"/>
          <p:cNvSpPr txBox="1">
            <a:spLocks noGrp="1"/>
          </p:cNvSpPr>
          <p:nvPr>
            <p:ph type="ftr" idx="11"/>
          </p:nvPr>
        </p:nvSpPr>
        <p:spPr>
          <a:xfrm>
            <a:off x="2387017" y="4703626"/>
            <a:ext cx="437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65" name="Google Shape;365;p8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2" y="4703626"/>
            <a:ext cx="1273995" cy="252848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83"/>
          <p:cNvSpPr txBox="1">
            <a:spLocks noGrp="1"/>
          </p:cNvSpPr>
          <p:nvPr>
            <p:ph type="body" idx="1"/>
          </p:nvPr>
        </p:nvSpPr>
        <p:spPr>
          <a:xfrm>
            <a:off x="311150" y="1204913"/>
            <a:ext cx="41664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43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43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  <p:sp>
        <p:nvSpPr>
          <p:cNvPr id="367" name="Google Shape;367;p83"/>
          <p:cNvSpPr txBox="1">
            <a:spLocks noGrp="1"/>
          </p:cNvSpPr>
          <p:nvPr>
            <p:ph type="body" idx="2"/>
          </p:nvPr>
        </p:nvSpPr>
        <p:spPr>
          <a:xfrm>
            <a:off x="4651829" y="1204912"/>
            <a:ext cx="4179300" cy="32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accent2"/>
              </a:buClr>
              <a:buSzPts val="21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43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4325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35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6pPr>
            <a:lvl7pPr marL="320040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7pPr>
            <a:lvl8pPr marL="365760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8pPr>
            <a:lvl9pPr marL="411480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SzPts val="135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6F6F6"/>
        </a:solidFill>
        <a:effectLst/>
      </p:bgPr>
    </p:bg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556782" y="4648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>
              <a:solidFill>
                <a:srgbClr val="ADADAD"/>
              </a:solidFill>
            </a:endParaRPr>
          </a:p>
        </p:txBody>
      </p:sp>
      <p:sp>
        <p:nvSpPr>
          <p:cNvPr id="33" name="Google Shape;33;p6"/>
          <p:cNvSpPr txBox="1">
            <a:spLocks noGrp="1"/>
          </p:cNvSpPr>
          <p:nvPr>
            <p:ph type="ftr" idx="11"/>
          </p:nvPr>
        </p:nvSpPr>
        <p:spPr>
          <a:xfrm>
            <a:off x="2387016" y="4703626"/>
            <a:ext cx="437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311145" y="1204912"/>
            <a:ext cx="852120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5" name="Google Shape;35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745" y="4588196"/>
            <a:ext cx="1576200" cy="31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2_Custom Layout">
    <p:bg>
      <p:bgPr>
        <a:solidFill>
          <a:srgbClr val="F6F6F6"/>
        </a:solidFill>
        <a:effectLst/>
      </p:bgPr>
    </p:bg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9" name="Google Shape;369;p8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750" y="4587875"/>
            <a:ext cx="1576388" cy="312738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84"/>
          <p:cNvSpPr txBox="1">
            <a:spLocks noGrp="1"/>
          </p:cNvSpPr>
          <p:nvPr>
            <p:ph type="title"/>
          </p:nvPr>
        </p:nvSpPr>
        <p:spPr>
          <a:xfrm>
            <a:off x="31170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1" name="Google Shape;371;p84"/>
          <p:cNvSpPr txBox="1">
            <a:spLocks noGrp="1"/>
          </p:cNvSpPr>
          <p:nvPr>
            <p:ph type="body" idx="1"/>
          </p:nvPr>
        </p:nvSpPr>
        <p:spPr>
          <a:xfrm>
            <a:off x="311151" y="1204917"/>
            <a:ext cx="852120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2" name="Google Shape;372;p84"/>
          <p:cNvSpPr txBox="1">
            <a:spLocks noGrp="1"/>
          </p:cNvSpPr>
          <p:nvPr>
            <p:ph type="sldNum" idx="12"/>
          </p:nvPr>
        </p:nvSpPr>
        <p:spPr>
          <a:xfrm>
            <a:off x="8556625" y="4648200"/>
            <a:ext cx="5493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373" name="Google Shape;373;p84"/>
          <p:cNvSpPr txBox="1">
            <a:spLocks noGrp="1"/>
          </p:cNvSpPr>
          <p:nvPr>
            <p:ph type="ftr" idx="11"/>
          </p:nvPr>
        </p:nvSpPr>
        <p:spPr>
          <a:xfrm>
            <a:off x="2387600" y="4703763"/>
            <a:ext cx="4368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DADAD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>
  <p:cSld name="标题和内容"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bg>
      <p:bgPr>
        <a:solidFill>
          <a:srgbClr val="F6F6F6"/>
        </a:solidFill>
        <a:effectLst/>
      </p:bgPr>
    </p:bg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86"/>
          <p:cNvSpPr txBox="1">
            <a:spLocks noGrp="1"/>
          </p:cNvSpPr>
          <p:nvPr>
            <p:ph type="title"/>
          </p:nvPr>
        </p:nvSpPr>
        <p:spPr>
          <a:xfrm>
            <a:off x="31170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  <a:defRPr sz="3200" b="0" i="0" u="none" strike="noStrike" cap="none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377" name="Google Shape;377;p86"/>
          <p:cNvSpPr txBox="1">
            <a:spLocks noGrp="1"/>
          </p:cNvSpPr>
          <p:nvPr>
            <p:ph type="sldNum" idx="12"/>
          </p:nvPr>
        </p:nvSpPr>
        <p:spPr>
          <a:xfrm>
            <a:off x="8556787" y="46482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5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378" name="Google Shape;378;p86"/>
          <p:cNvSpPr txBox="1">
            <a:spLocks noGrp="1"/>
          </p:cNvSpPr>
          <p:nvPr>
            <p:ph type="ftr" idx="11"/>
          </p:nvPr>
        </p:nvSpPr>
        <p:spPr>
          <a:xfrm>
            <a:off x="2387021" y="4703626"/>
            <a:ext cx="43701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79" name="Google Shape;379;p86"/>
          <p:cNvSpPr txBox="1">
            <a:spLocks noGrp="1"/>
          </p:cNvSpPr>
          <p:nvPr>
            <p:ph type="body" idx="1"/>
          </p:nvPr>
        </p:nvSpPr>
        <p:spPr>
          <a:xfrm>
            <a:off x="311151" y="1204917"/>
            <a:ext cx="8521200" cy="31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1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350"/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380" name="Google Shape;380;p8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12746" y="4588197"/>
            <a:ext cx="1576157" cy="31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Green 1">
  <p:cSld name="TITLE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. Purple - Blank 1">
  <p:cSld name="1. Purple - 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. Green - Blank 1">
  <p:cSld name="CUSTOM_2_1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Purple">
  <p:cSld name="Content Slide - Purp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Custom Layout">
  <p:cSld name="4_Custom Layout">
    <p:bg>
      <p:bgPr>
        <a:solidFill>
          <a:srgbClr val="F6F6F6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200">
                <a:solidFill>
                  <a:srgbClr val="33333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3125" y="4703627"/>
            <a:ext cx="1273995" cy="252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311152" y="1204914"/>
            <a:ext cx="8521200" cy="318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Char char="•"/>
              <a:defRPr>
                <a:solidFill>
                  <a:schemeClr val="lt2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 sz="1600">
                <a:solidFill>
                  <a:schemeClr val="lt2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Arial"/>
              <a:buChar char="•"/>
              <a:defRPr>
                <a:solidFill>
                  <a:schemeClr val="lt2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 - Blue">
  <p:cSld name="Content Slide - Blu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dt" idx="10"/>
          </p:nvPr>
        </p:nvSpPr>
        <p:spPr>
          <a:xfrm>
            <a:off x="628650" y="4767264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ftr" idx="11"/>
          </p:nvPr>
        </p:nvSpPr>
        <p:spPr>
          <a:xfrm>
            <a:off x="2387020" y="4703627"/>
            <a:ext cx="4370100" cy="27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9" name="Google Shape;4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slideLayout" Target="../slideLayouts/slideLayout47.xml"/><Relationship Id="rId26" Type="http://schemas.openxmlformats.org/officeDocument/2006/relationships/slideLayout" Target="../slideLayouts/slideLayout55.xml"/><Relationship Id="rId3" Type="http://schemas.openxmlformats.org/officeDocument/2006/relationships/slideLayout" Target="../slideLayouts/slideLayout32.xml"/><Relationship Id="rId21" Type="http://schemas.openxmlformats.org/officeDocument/2006/relationships/slideLayout" Target="../slideLayouts/slideLayout50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5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20" Type="http://schemas.openxmlformats.org/officeDocument/2006/relationships/slideLayout" Target="../slideLayouts/slideLayout49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24" Type="http://schemas.openxmlformats.org/officeDocument/2006/relationships/slideLayout" Target="../slideLayouts/slideLayout53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23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39.xml"/><Relationship Id="rId19" Type="http://schemas.openxmlformats.org/officeDocument/2006/relationships/slideLayout" Target="../slideLayouts/slideLayout48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Relationship Id="rId22" Type="http://schemas.openxmlformats.org/officeDocument/2006/relationships/slideLayout" Target="../slideLayouts/slideLayout51.xml"/><Relationship Id="rId2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ADADA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6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1" name="Google Shape;271;p6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2" name="Google Shape;272;p6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3" name="Google Shape;273;p6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74" name="Google Shape;274;p6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H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  <p:sldLayoutId id="2147483725" r:id="rId18"/>
    <p:sldLayoutId id="2147483726" r:id="rId19"/>
    <p:sldLayoutId id="2147483727" r:id="rId20"/>
    <p:sldLayoutId id="2147483728" r:id="rId21"/>
    <p:sldLayoutId id="2147483729" r:id="rId22"/>
    <p:sldLayoutId id="2147483730" r:id="rId23"/>
    <p:sldLayoutId id="2147483731" r:id="rId24"/>
    <p:sldLayoutId id="2147483732" r:id="rId25"/>
    <p:sldLayoutId id="2147483733" r:id="rId2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3" name="Google Shape;1303;p260"/>
          <p:cNvSpPr txBox="1">
            <a:spLocks noGrp="1"/>
          </p:cNvSpPr>
          <p:nvPr>
            <p:ph type="ctrTitle" idx="4294967295"/>
          </p:nvPr>
        </p:nvSpPr>
        <p:spPr>
          <a:xfrm>
            <a:off x="1116149" y="1125679"/>
            <a:ext cx="6911700" cy="10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HK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WHO WILL YOU</a:t>
            </a:r>
            <a:r>
              <a:rPr lang="en-HK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 TRUST</a:t>
            </a:r>
            <a:br>
              <a:rPr lang="en-HK" sz="1800" b="1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</a:br>
            <a:r>
              <a:rPr lang="en-HK" sz="1800" b="0" i="0" u="none" strike="noStrike" cap="none" dirty="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WITH YOUR TRUST NETWORK?</a:t>
            </a:r>
            <a:endParaRPr sz="1800" b="0" i="0" u="none" strike="noStrike" cap="none" dirty="0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1304" name="Google Shape;1304;p26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16287" y="347579"/>
            <a:ext cx="3701825" cy="778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7" name="Google Shape;1307;p260"/>
          <p:cNvSpPr txBox="1"/>
          <p:nvPr/>
        </p:nvSpPr>
        <p:spPr>
          <a:xfrm>
            <a:off x="1745673" y="2434249"/>
            <a:ext cx="5220776" cy="175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altLang="zh-CN" sz="2800" dirty="0">
                <a:solidFill>
                  <a:srgbClr val="FFFFFF"/>
                </a:solidFill>
              </a:rPr>
              <a:t>Code Spotlight Series</a:t>
            </a:r>
          </a:p>
          <a:p>
            <a:pPr algn="ctr"/>
            <a:endParaRPr lang="en-US" altLang="zh-CN" dirty="0">
              <a:solidFill>
                <a:srgbClr val="FFFFFF"/>
              </a:solidFill>
            </a:endParaRPr>
          </a:p>
          <a:p>
            <a:pPr algn="ctr"/>
            <a:r>
              <a:rPr lang="en-US" altLang="zh-CN" dirty="0">
                <a:solidFill>
                  <a:srgbClr val="FFFFFF"/>
                </a:solidFill>
              </a:rPr>
              <a:t>Technical Working Group of China</a:t>
            </a:r>
          </a:p>
          <a:p>
            <a:pPr lvl="0" algn="ctr"/>
            <a:endParaRPr lang="en-US" dirty="0">
              <a:solidFill>
                <a:srgbClr val="FFFFFF"/>
              </a:solidFill>
            </a:endParaRPr>
          </a:p>
          <a:p>
            <a:pPr lvl="0" algn="ctr"/>
            <a:r>
              <a:rPr lang="en-US" sz="1200" dirty="0">
                <a:solidFill>
                  <a:schemeClr val="tx1"/>
                </a:solidFill>
              </a:rPr>
              <a:t> Check it out at </a:t>
            </a:r>
            <a:r>
              <a:rPr lang="en-US" sz="1200" dirty="0" err="1">
                <a:solidFill>
                  <a:schemeClr val="tx1"/>
                </a:solidFill>
              </a:rPr>
              <a:t>Github</a:t>
            </a:r>
            <a:r>
              <a:rPr lang="en-US" sz="1200" dirty="0">
                <a:solidFill>
                  <a:schemeClr val="tx1"/>
                </a:solidFill>
              </a:rPr>
              <a:t> # </a:t>
            </a:r>
            <a:r>
              <a:rPr lang="en-US" sz="1200" dirty="0" err="1">
                <a:solidFill>
                  <a:schemeClr val="tx1"/>
                </a:solidFill>
              </a:rPr>
              <a:t>hyperledger</a:t>
            </a:r>
            <a:r>
              <a:rPr lang="en-US" sz="1200" dirty="0">
                <a:solidFill>
                  <a:schemeClr val="tx1"/>
                </a:solidFill>
              </a:rPr>
              <a:t>-TWGC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414042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414041"/>
      </a:hlink>
      <a:folHlink>
        <a:srgbClr val="41404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26</Words>
  <Application>Microsoft Macintosh PowerPoint</Application>
  <PresentationFormat>全屏显示(16:9)</PresentationFormat>
  <Paragraphs>6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Arial</vt:lpstr>
      <vt:lpstr>Proxima Nova</vt:lpstr>
      <vt:lpstr>Calibri</vt:lpstr>
      <vt:lpstr>Simple Dark</vt:lpstr>
      <vt:lpstr>Office Theme</vt:lpstr>
      <vt:lpstr>WHO WILL YOU TRUST WITH YOUR TRUST NETWORK?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David Liu</cp:lastModifiedBy>
  <cp:revision>9</cp:revision>
  <dcterms:modified xsi:type="dcterms:W3CDTF">2021-07-06T04:46:35Z</dcterms:modified>
</cp:coreProperties>
</file>