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7" r:id="rId5"/>
    <p:sldId id="258" r:id="rId6"/>
    <p:sldId id="259" r:id="rId8"/>
    <p:sldId id="261" r:id="rId9"/>
    <p:sldId id="26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sm2/3/4，证书，多线程，ci，互操作</a:t>
            </a:r>
            <a:endParaRPr lang="zh-CN" altLang="en-US"/>
          </a:p>
          <a:p>
            <a:r>
              <a:rPr lang="zh-CN" altLang="en-US"/>
              <a:t>技术调研，netty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tags" Target="../tags/tag254.xml"/><Relationship Id="rId21" Type="http://schemas.openxmlformats.org/officeDocument/2006/relationships/tags" Target="../tags/tag253.xml"/><Relationship Id="rId20" Type="http://schemas.openxmlformats.org/officeDocument/2006/relationships/tags" Target="../tags/tag252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1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26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0" Type="http://schemas.openxmlformats.org/officeDocument/2006/relationships/slideLayout" Target="../slideLayouts/slideLayout42.xml"/><Relationship Id="rId1" Type="http://schemas.openxmlformats.org/officeDocument/2006/relationships/tags" Target="../tags/tag2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2.xml"/><Relationship Id="rId4" Type="http://schemas.openxmlformats.org/officeDocument/2006/relationships/tags" Target="../tags/tag277.xml"/><Relationship Id="rId3" Type="http://schemas.openxmlformats.org/officeDocument/2006/relationships/image" Target="../media/image5.png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>
                <a:solidFill>
                  <a:schemeClr val="accent1"/>
                </a:solidFill>
              </a:rPr>
              <a:t>TWGC在Java国密</a:t>
            </a:r>
            <a:br>
              <a:rPr lang="en-US" altLang="zh-CN" sz="6600">
                <a:solidFill>
                  <a:schemeClr val="accent1"/>
                </a:solidFill>
              </a:rPr>
            </a:br>
            <a:r>
              <a:rPr lang="en-US" altLang="zh-CN" sz="6600">
                <a:solidFill>
                  <a:schemeClr val="accent1"/>
                </a:solidFill>
              </a:rPr>
              <a:t>方面的研究</a:t>
            </a:r>
            <a:endParaRPr lang="en-US" altLang="zh-CN" sz="660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与长安链交流分享Java国密的改造应用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分享人：肖慧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3410584" y="3877945"/>
            <a:ext cx="3240000" cy="8820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研究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成果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3414085" y="2960463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3537910" y="371103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5"/>
            </p:custDataLst>
          </p:nvPr>
        </p:nvSpPr>
        <p:spPr>
          <a:xfrm>
            <a:off x="7539354" y="3877945"/>
            <a:ext cx="3240000" cy="8820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调研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经验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6"/>
            </p:custDataLst>
          </p:nvPr>
        </p:nvSpPr>
        <p:spPr>
          <a:xfrm>
            <a:off x="7542855" y="2969988"/>
            <a:ext cx="8153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7"/>
            </p:custDataLst>
          </p:nvPr>
        </p:nvCxnSpPr>
        <p:spPr>
          <a:xfrm rot="10800000">
            <a:off x="7666680" y="371103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117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研究成果</a:t>
            </a:r>
            <a:r>
              <a:rPr lang="en-US" altLang="zh-CN" dirty="0">
                <a:sym typeface="Arial" panose="020B0604020202020204" pitchFamily="34" charset="0"/>
              </a:rPr>
              <a:t>——java-</a:t>
            </a:r>
            <a:r>
              <a:rPr lang="en-US" altLang="zh-CN" dirty="0">
                <a:sym typeface="Arial" panose="020B0604020202020204" pitchFamily="34" charset="0"/>
              </a:rPr>
              <a:t>gm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289685"/>
            <a:ext cx="9626600" cy="486410"/>
          </a:xfrm>
        </p:spPr>
        <p:txBody>
          <a:bodyPr>
            <a:normAutofit fontScale="25000"/>
          </a:bodyPr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 SM2/SM3/SM4</a:t>
            </a:r>
            <a:r>
              <a:rPr lang="zh-CN" altLang="en-US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：基于</a:t>
            </a:r>
            <a:r>
              <a:rPr lang="en-US" altLang="zh-CN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BC</a:t>
            </a:r>
            <a:r>
              <a:rPr lang="zh-CN" altLang="en-US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实现的操作类；</a:t>
            </a:r>
            <a:endParaRPr lang="zh-CN" altLang="en-US" sz="64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9550" y="1776095"/>
            <a:ext cx="4122420" cy="2278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990" y="1224915"/>
            <a:ext cx="3154680" cy="449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295" y="3155950"/>
            <a:ext cx="3764280" cy="2011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000" y="2005330"/>
            <a:ext cx="4046220" cy="76200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282700" y="4492625"/>
            <a:ext cx="4919980" cy="739775"/>
          </a:xfrm>
          <a:prstGeom prst="rect">
            <a:avLst/>
          </a:prstGeom>
        </p:spPr>
        <p:txBody>
          <a:bodyPr vert="horz" lIns="101600" tIns="0" rIns="82550" bIns="0" rtlCol="0">
            <a:normAutofit fontScale="25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解决各个操作类中的线程安全问题，在内存消耗与并发性能之间寻找</a:t>
            </a:r>
            <a:r>
              <a:rPr lang="zh-CN" altLang="en-US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平衡点。</a:t>
            </a:r>
            <a:endParaRPr lang="zh-CN" altLang="en-US" sz="64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117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研究成果</a:t>
            </a:r>
            <a:r>
              <a:rPr lang="en-US" altLang="zh-CN" dirty="0">
                <a:sym typeface="Arial" panose="020B0604020202020204" pitchFamily="34" charset="0"/>
              </a:rPr>
              <a:t>——java-</a:t>
            </a:r>
            <a:r>
              <a:rPr lang="en-US" altLang="zh-CN" dirty="0">
                <a:sym typeface="Arial" panose="020B0604020202020204" pitchFamily="34" charset="0"/>
              </a:rPr>
              <a:t>gm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1289685"/>
            <a:ext cx="9626600" cy="486410"/>
          </a:xfrm>
        </p:spPr>
        <p:txBody>
          <a:bodyPr>
            <a:normAutofit fontScale="25000"/>
          </a:bodyPr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 </a:t>
            </a:r>
            <a:r>
              <a:rPr lang="zh-CN" altLang="en-US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验证与其他语言（</a:t>
            </a:r>
            <a:r>
              <a:rPr lang="en-US" altLang="zh-CN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NodeJS</a:t>
            </a:r>
            <a:r>
              <a:rPr lang="zh-CN" altLang="en-US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、</a:t>
            </a:r>
            <a:r>
              <a:rPr lang="en-US" altLang="zh-CN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Go</a:t>
            </a:r>
            <a:r>
              <a:rPr lang="zh-CN" altLang="en-US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）实现的国密库的</a:t>
            </a:r>
            <a:r>
              <a:rPr lang="zh-CN" altLang="en-US" sz="6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互操作性；</a:t>
            </a:r>
            <a:endParaRPr lang="zh-CN" altLang="en-US" sz="64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60" y="1840865"/>
            <a:ext cx="5394960" cy="3421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500535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调研</a:t>
            </a:r>
            <a:r>
              <a:rPr lang="zh-CN" altLang="en-US" dirty="0">
                <a:sym typeface="Arial" panose="020B0604020202020204" pitchFamily="34" charset="0"/>
              </a:rPr>
              <a:t>经验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2700" y="1590040"/>
            <a:ext cx="9626600" cy="3146425"/>
          </a:xfrm>
        </p:spPr>
        <p:txBody>
          <a:bodyPr>
            <a:normAutofit/>
          </a:bodyPr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围绕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fabric-java-sdk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国密改造开展调研；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defTabSz="914400">
              <a:buFont typeface="Wingdings" panose="05000000000000000000" charset="0"/>
              <a:buChar char="l"/>
              <a:tabLst>
                <a:tab pos="4178300" algn="l"/>
              </a:tabLs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证书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签名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加密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defTabSz="914400">
              <a:buFont typeface="Wingdings" panose="05000000000000000000" charset="0"/>
              <a:buChar char="l"/>
              <a:tabLst>
                <a:tab pos="4178300" algn="l"/>
              </a:tabLs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tls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通信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lvl="1" defTabSz="914400">
              <a:buFont typeface="Wingdings" panose="05000000000000000000" charset="0"/>
              <a:buChar char="Ø"/>
              <a:tabLst>
                <a:tab pos="4178300" algn="l"/>
              </a:tabLs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聚龙链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lvl="1" defTabSz="914400">
              <a:buFont typeface="Wingdings" panose="05000000000000000000" charset="0"/>
              <a:buChar char="Ø"/>
              <a:tabLst>
                <a:tab pos="4178300" algn="l"/>
              </a:tabLs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fisco web3sdk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lvl="1" defTabSz="914400">
              <a:buFont typeface="Wingdings" panose="05000000000000000000" charset="0"/>
              <a:buChar char="Ø"/>
              <a:tabLst>
                <a:tab pos="4178300" algn="l"/>
              </a:tabLs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gm-jsse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2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2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2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2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2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6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2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2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2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6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2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72.xml><?xml version="1.0" encoding="utf-8"?>
<p:tagLst xmlns:p="http://schemas.openxmlformats.org/presentationml/2006/main">
  <p:tag name="KSO_WM_UNIT_PLACING_PICTURE_USER_VIEWPORT" val="{&quot;height&quot;:3588,&quot;width&quot;:6492}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74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77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282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演示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思源黑体 CN Regular</vt:lpstr>
      <vt:lpstr>思源黑体 CN Normal</vt:lpstr>
      <vt:lpstr>思源黑体 CN ExtraLight</vt:lpstr>
      <vt:lpstr>汉仪长宋简</vt:lpstr>
      <vt:lpstr>等线 Light</vt:lpstr>
      <vt:lpstr>Times New Roman</vt:lpstr>
      <vt:lpstr>Wingdings</vt:lpstr>
      <vt:lpstr>Office 主题</vt:lpstr>
      <vt:lpstr>1_Office 主题​​</vt:lpstr>
      <vt:lpstr>2_Office 主题​​</vt:lpstr>
      <vt:lpstr>TWGC在Java国密 方面的研究</vt:lpstr>
      <vt:lpstr>PowerPoint 演示文稿</vt:lpstr>
      <vt:lpstr>研究成果——java-gm</vt:lpstr>
      <vt:lpstr>研究成果——java-gm</vt:lpstr>
      <vt:lpstr>调研经验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</dc:creator>
  <cp:lastModifiedBy>肖慧</cp:lastModifiedBy>
  <cp:revision>29</cp:revision>
  <dcterms:created xsi:type="dcterms:W3CDTF">2021-07-26T07:35:00Z</dcterms:created>
  <dcterms:modified xsi:type="dcterms:W3CDTF">2021-07-26T13:39:41Z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05B44209F2114222A9FA8C1BB3ACC817</vt:lpwstr>
  </property>
  <property fmtid="{D5CDD505-2E9C-101B-9397-08002B2CF9AE}" pid="3" name="KSOProductBuildVer">
    <vt:lpwstr>2052-11.1.0.10667</vt:lpwstr>
  </property>
</Properties>
</file>