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2" r:id="rId4"/>
    <p:sldId id="264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E6D9-F077-4935-B4F4-6EA5F9B61645}" type="datetimeFigureOut">
              <a:rPr lang="en-US" smtClean="0"/>
              <a:t>2017-03-03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614-20A1-4DF8-9B60-E3BD79D1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tehnica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AMS Bios </a:t>
            </a:r>
            <a:r>
              <a:rPr lang="en-US" sz="4400" dirty="0" err="1"/>
              <a:t>va</a:t>
            </a:r>
            <a:r>
              <a:rPr lang="en-US" sz="4400" dirty="0"/>
              <a:t> </a:t>
            </a:r>
            <a:r>
              <a:rPr lang="en-US" sz="4400" dirty="0" err="1"/>
              <a:t>utiliza</a:t>
            </a:r>
            <a:r>
              <a:rPr lang="en-US" sz="4400" dirty="0"/>
              <a:t> </a:t>
            </a:r>
            <a:r>
              <a:rPr lang="en-US" sz="4400" dirty="0" err="1"/>
              <a:t>tehnologii</a:t>
            </a:r>
            <a:r>
              <a:rPr lang="en-US" sz="4400" dirty="0"/>
              <a:t> state-of-the-art de </a:t>
            </a:r>
            <a:r>
              <a:rPr lang="en-US" sz="4400" dirty="0" err="1"/>
              <a:t>inteligenta</a:t>
            </a:r>
            <a:r>
              <a:rPr lang="en-US" sz="4400" dirty="0"/>
              <a:t> </a:t>
            </a:r>
            <a:r>
              <a:rPr lang="en-US" sz="4400" dirty="0" err="1"/>
              <a:t>artificiala</a:t>
            </a:r>
            <a:r>
              <a:rPr lang="en-US" sz="4400" dirty="0"/>
              <a:t> </a:t>
            </a:r>
            <a:r>
              <a:rPr lang="en-US" sz="4400" dirty="0" err="1"/>
              <a:t>aplicata</a:t>
            </a:r>
            <a:r>
              <a:rPr lang="en-US" sz="4400" dirty="0"/>
              <a:t> in </a:t>
            </a:r>
            <a:r>
              <a:rPr lang="en-US" sz="4400" dirty="0" err="1"/>
              <a:t>domeniul</a:t>
            </a:r>
            <a:r>
              <a:rPr lang="en-US" sz="4400" dirty="0"/>
              <a:t> medical</a:t>
            </a:r>
          </a:p>
          <a:p>
            <a:pPr lvl="1"/>
            <a:r>
              <a:rPr lang="en-US" sz="4000" dirty="0" err="1"/>
              <a:t>Modele</a:t>
            </a:r>
            <a:r>
              <a:rPr lang="en-US" sz="4000" dirty="0"/>
              <a:t> </a:t>
            </a:r>
            <a:r>
              <a:rPr lang="en-US" sz="4000" dirty="0" err="1"/>
              <a:t>imagistice</a:t>
            </a:r>
            <a:r>
              <a:rPr lang="en-US" sz="4000" dirty="0"/>
              <a:t> </a:t>
            </a:r>
          </a:p>
          <a:p>
            <a:pPr lvl="1"/>
            <a:r>
              <a:rPr lang="en-US" sz="4000" dirty="0" err="1"/>
              <a:t>Modele</a:t>
            </a:r>
            <a:r>
              <a:rPr lang="en-US" sz="4000" dirty="0"/>
              <a:t> de </a:t>
            </a:r>
            <a:r>
              <a:rPr lang="en-US" sz="4000" dirty="0" err="1"/>
              <a:t>diagnoza</a:t>
            </a:r>
            <a:r>
              <a:rPr lang="en-US" sz="4000" dirty="0"/>
              <a:t> </a:t>
            </a:r>
            <a:r>
              <a:rPr lang="en-US" sz="4000" dirty="0" err="1"/>
              <a:t>predictiva</a:t>
            </a:r>
            <a:endParaRPr lang="en-US" sz="4000" dirty="0"/>
          </a:p>
          <a:p>
            <a:pPr lvl="1"/>
            <a:r>
              <a:rPr lang="en-US" sz="4000" dirty="0" err="1"/>
              <a:t>Modele</a:t>
            </a:r>
            <a:r>
              <a:rPr lang="en-US" sz="4000" dirty="0"/>
              <a:t> de </a:t>
            </a:r>
            <a:r>
              <a:rPr lang="en-US" sz="4000" dirty="0" err="1"/>
              <a:t>predictie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inferenta</a:t>
            </a:r>
            <a:r>
              <a:rPr lang="en-US" sz="4000" dirty="0"/>
              <a:t> a </a:t>
            </a:r>
            <a:r>
              <a:rPr lang="en-US" sz="4000" dirty="0" err="1"/>
              <a:t>proceselor</a:t>
            </a:r>
            <a:endParaRPr lang="en-US" sz="4000" dirty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8424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err="1"/>
              <a:t>Algoritmi</a:t>
            </a:r>
            <a:r>
              <a:rPr lang="en-US" sz="4000" dirty="0"/>
              <a:t> de machine learning de tip SVM </a:t>
            </a:r>
            <a:r>
              <a:rPr lang="en-US" sz="4000" dirty="0" err="1"/>
              <a:t>ce</a:t>
            </a:r>
            <a:r>
              <a:rPr lang="en-US" sz="4000" dirty="0"/>
              <a:t> s-au </a:t>
            </a:r>
            <a:r>
              <a:rPr lang="en-US" sz="4000" dirty="0" err="1"/>
              <a:t>dovedit</a:t>
            </a:r>
            <a:r>
              <a:rPr lang="en-US" sz="4000" dirty="0"/>
              <a:t> </a:t>
            </a:r>
            <a:r>
              <a:rPr lang="en-US" sz="4000" dirty="0" err="1"/>
              <a:t>extrem</a:t>
            </a:r>
            <a:r>
              <a:rPr lang="en-US" sz="4000" dirty="0"/>
              <a:t> de </a:t>
            </a:r>
            <a:r>
              <a:rPr lang="en-US" sz="4000" dirty="0" err="1"/>
              <a:t>eficace</a:t>
            </a:r>
            <a:r>
              <a:rPr lang="en-US" sz="4000" dirty="0"/>
              <a:t> in </a:t>
            </a:r>
            <a:r>
              <a:rPr lang="en-US" sz="4000" dirty="0" err="1"/>
              <a:t>diagnoza</a:t>
            </a:r>
            <a:r>
              <a:rPr lang="en-US" sz="4000" dirty="0"/>
              <a:t> </a:t>
            </a:r>
            <a:r>
              <a:rPr lang="en-US" sz="4000" dirty="0" err="1"/>
              <a:t>predictiva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796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sz="3600" dirty="0" err="1"/>
              <a:t>Retele</a:t>
            </a:r>
            <a:r>
              <a:rPr lang="en-US" sz="3600" dirty="0"/>
              <a:t> </a:t>
            </a:r>
            <a:r>
              <a:rPr lang="en-US" sz="3600" dirty="0" err="1"/>
              <a:t>neurale</a:t>
            </a:r>
            <a:r>
              <a:rPr lang="en-US" sz="3600" dirty="0"/>
              <a:t> </a:t>
            </a:r>
            <a:r>
              <a:rPr lang="en-US" sz="3600" dirty="0" err="1"/>
              <a:t>artificiale</a:t>
            </a:r>
            <a:r>
              <a:rPr lang="en-US" sz="3600" dirty="0"/>
              <a:t> </a:t>
            </a:r>
            <a:r>
              <a:rPr lang="en-US" sz="3600" dirty="0" err="1"/>
              <a:t>convolutionale</a:t>
            </a:r>
            <a:r>
              <a:rPr lang="en-US" sz="3600" dirty="0"/>
              <a:t> </a:t>
            </a:r>
            <a:r>
              <a:rPr lang="en-US" sz="3600" dirty="0" err="1"/>
              <a:t>adanci</a:t>
            </a:r>
            <a:r>
              <a:rPr lang="en-US" sz="3600" dirty="0"/>
              <a:t> care </a:t>
            </a:r>
            <a:r>
              <a:rPr lang="en-US" sz="3600" dirty="0" err="1"/>
              <a:t>actualmente</a:t>
            </a:r>
            <a:r>
              <a:rPr lang="en-US" sz="3600" dirty="0"/>
              <a:t> </a:t>
            </a:r>
            <a:r>
              <a:rPr lang="en-US" sz="3600" dirty="0" err="1"/>
              <a:t>reprezinta</a:t>
            </a:r>
            <a:r>
              <a:rPr lang="en-US" sz="3600" dirty="0"/>
              <a:t> state-of-the-art in </a:t>
            </a:r>
            <a:r>
              <a:rPr lang="en-US" sz="3600" dirty="0" err="1"/>
              <a:t>domeniul</a:t>
            </a:r>
            <a:r>
              <a:rPr lang="en-US" sz="3600" dirty="0"/>
              <a:t> </a:t>
            </a:r>
            <a:r>
              <a:rPr lang="en-US" sz="3600" dirty="0" err="1"/>
              <a:t>recunoasterii</a:t>
            </a:r>
            <a:r>
              <a:rPr lang="en-US" sz="3600" dirty="0"/>
              <a:t> </a:t>
            </a:r>
            <a:r>
              <a:rPr lang="en-US" sz="3600" dirty="0" err="1"/>
              <a:t>imagistice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in </a:t>
            </a:r>
            <a:r>
              <a:rPr lang="en-US" sz="3600" dirty="0" err="1"/>
              <a:t>domeniul</a:t>
            </a:r>
            <a:r>
              <a:rPr lang="en-US" sz="3600" dirty="0"/>
              <a:t> </a:t>
            </a:r>
            <a:r>
              <a:rPr lang="en-US" sz="3600" dirty="0" err="1"/>
              <a:t>imbunatatirii</a:t>
            </a:r>
            <a:r>
              <a:rPr lang="en-US" sz="3600" dirty="0"/>
              <a:t> </a:t>
            </a:r>
            <a:r>
              <a:rPr lang="en-US" sz="3600" dirty="0" err="1"/>
              <a:t>imaginilor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28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Abordarea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sz="3600" dirty="0" err="1"/>
              <a:t>Modele</a:t>
            </a:r>
            <a:r>
              <a:rPr lang="en-US" sz="3600" dirty="0"/>
              <a:t> predictive </a:t>
            </a:r>
            <a:r>
              <a:rPr lang="en-US" sz="3600" dirty="0" err="1"/>
              <a:t>avansate</a:t>
            </a:r>
            <a:r>
              <a:rPr lang="en-US" sz="3600" dirty="0"/>
              <a:t> </a:t>
            </a:r>
            <a:r>
              <a:rPr lang="en-US" sz="3600" dirty="0" err="1"/>
              <a:t>bazate</a:t>
            </a:r>
            <a:r>
              <a:rPr lang="en-US" sz="3600" dirty="0"/>
              <a:t> </a:t>
            </a:r>
            <a:r>
              <a:rPr lang="en-US" sz="3600" dirty="0" err="1"/>
              <a:t>pe</a:t>
            </a:r>
            <a:r>
              <a:rPr lang="en-US" sz="3600" dirty="0"/>
              <a:t> </a:t>
            </a:r>
            <a:r>
              <a:rPr lang="en-US" sz="3600" dirty="0" err="1"/>
              <a:t>retele</a:t>
            </a:r>
            <a:r>
              <a:rPr lang="en-US" sz="3600" dirty="0"/>
              <a:t> </a:t>
            </a:r>
            <a:r>
              <a:rPr lang="en-US" sz="3600" dirty="0" err="1"/>
              <a:t>neurale</a:t>
            </a:r>
            <a:r>
              <a:rPr lang="en-US" sz="3600" dirty="0"/>
              <a:t> </a:t>
            </a:r>
            <a:r>
              <a:rPr lang="en-US" sz="3600" dirty="0" err="1"/>
              <a:t>adanci</a:t>
            </a:r>
            <a:r>
              <a:rPr lang="en-US" sz="3600" dirty="0"/>
              <a:t> cu </a:t>
            </a:r>
            <a:r>
              <a:rPr lang="en-US" sz="3600" dirty="0" err="1"/>
              <a:t>memorie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inferenta</a:t>
            </a:r>
            <a:r>
              <a:rPr lang="en-US" sz="3600" dirty="0"/>
              <a:t> </a:t>
            </a:r>
            <a:r>
              <a:rPr lang="en-US" sz="3600" dirty="0" err="1"/>
              <a:t>fluxurilor</a:t>
            </a:r>
            <a:r>
              <a:rPr lang="en-US" sz="3600" dirty="0"/>
              <a:t> </a:t>
            </a:r>
            <a:r>
              <a:rPr lang="en-US" sz="3600" dirty="0" err="1"/>
              <a:t>bugetare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operationale</a:t>
            </a:r>
            <a:r>
              <a:rPr lang="en-US" sz="3600" dirty="0"/>
              <a:t> in </a:t>
            </a:r>
            <a:r>
              <a:rPr lang="en-US" sz="3600" dirty="0" err="1"/>
              <a:t>organizatiile</a:t>
            </a:r>
            <a:r>
              <a:rPr lang="en-US" sz="3600" dirty="0"/>
              <a:t> </a:t>
            </a:r>
            <a:r>
              <a:rPr lang="en-US" sz="3600" dirty="0" err="1"/>
              <a:t>medicale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8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in </a:t>
            </a:r>
            <a:r>
              <a:rPr lang="en-US" dirty="0" err="1"/>
              <a:t>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 </a:t>
            </a:r>
            <a:r>
              <a:rPr lang="en-US" sz="4400" dirty="0" err="1"/>
              <a:t>decembrie</a:t>
            </a:r>
            <a:r>
              <a:rPr lang="en-US" sz="4400" dirty="0"/>
              <a:t> 2016 Forbes </a:t>
            </a:r>
            <a:r>
              <a:rPr lang="en-US" sz="4400" dirty="0" err="1"/>
              <a:t>publica</a:t>
            </a:r>
            <a:r>
              <a:rPr lang="en-US" sz="4400" dirty="0"/>
              <a:t> un </a:t>
            </a:r>
            <a:r>
              <a:rPr lang="en-US" sz="4400" dirty="0" err="1"/>
              <a:t>articol</a:t>
            </a:r>
            <a:r>
              <a:rPr lang="en-US" sz="4400" dirty="0"/>
              <a:t> </a:t>
            </a:r>
            <a:r>
              <a:rPr lang="en-US" sz="4400" dirty="0" err="1"/>
              <a:t>prin</a:t>
            </a:r>
            <a:r>
              <a:rPr lang="en-US" sz="4400" dirty="0"/>
              <a:t> care </a:t>
            </a:r>
            <a:r>
              <a:rPr lang="en-US" sz="4400" dirty="0" err="1"/>
              <a:t>prezinta</a:t>
            </a:r>
            <a:r>
              <a:rPr lang="en-US" sz="4400" dirty="0"/>
              <a:t> o </a:t>
            </a:r>
            <a:r>
              <a:rPr lang="en-US" sz="4400" dirty="0" err="1"/>
              <a:t>serie</a:t>
            </a:r>
            <a:r>
              <a:rPr lang="en-US" sz="4400" dirty="0"/>
              <a:t> de </a:t>
            </a:r>
            <a:r>
              <a:rPr lang="en-US" sz="4400" dirty="0" err="1"/>
              <a:t>spitale</a:t>
            </a:r>
            <a:r>
              <a:rPr lang="en-US" sz="4400" dirty="0"/>
              <a:t> din Paris </a:t>
            </a:r>
            <a:r>
              <a:rPr lang="en-US" sz="4400" dirty="0" err="1"/>
              <a:t>ce</a:t>
            </a:r>
            <a:r>
              <a:rPr lang="en-US" sz="4400" dirty="0"/>
              <a:t> </a:t>
            </a:r>
            <a:r>
              <a:rPr lang="en-US" sz="4400" dirty="0" err="1"/>
              <a:t>incep</a:t>
            </a:r>
            <a:r>
              <a:rPr lang="en-US" sz="4400" dirty="0"/>
              <a:t> un trial de </a:t>
            </a:r>
            <a:r>
              <a:rPr lang="en-US" sz="4400" dirty="0" err="1"/>
              <a:t>utilizare</a:t>
            </a:r>
            <a:r>
              <a:rPr lang="en-US" sz="4400" dirty="0"/>
              <a:t> a Machine Learning </a:t>
            </a:r>
            <a:r>
              <a:rPr lang="en-US" sz="4400" dirty="0" err="1"/>
              <a:t>pentru</a:t>
            </a:r>
            <a:r>
              <a:rPr lang="en-US" sz="4400" dirty="0"/>
              <a:t> </a:t>
            </a:r>
            <a:r>
              <a:rPr lang="en-US" sz="4400" dirty="0" err="1"/>
              <a:t>predictia</a:t>
            </a:r>
            <a:r>
              <a:rPr lang="en-US" sz="4400" dirty="0"/>
              <a:t> </a:t>
            </a:r>
            <a:r>
              <a:rPr lang="en-US" sz="4400" dirty="0" err="1"/>
              <a:t>ratei</a:t>
            </a:r>
            <a:r>
              <a:rPr lang="en-US" sz="4400" dirty="0"/>
              <a:t> de </a:t>
            </a:r>
            <a:r>
              <a:rPr lang="en-US" sz="4400" dirty="0" err="1"/>
              <a:t>admisie</a:t>
            </a:r>
            <a:r>
              <a:rPr lang="en-US" sz="4400" dirty="0"/>
              <a:t> </a:t>
            </a:r>
            <a:r>
              <a:rPr lang="en-US" sz="4400" dirty="0" err="1"/>
              <a:t>si</a:t>
            </a:r>
            <a:r>
              <a:rPr lang="en-US" sz="4400" dirty="0"/>
              <a:t> </a:t>
            </a:r>
            <a:r>
              <a:rPr lang="en-US" sz="4400" dirty="0" err="1"/>
              <a:t>readmisie</a:t>
            </a:r>
            <a:r>
              <a:rPr lang="en-US" sz="4400" dirty="0"/>
              <a:t> a </a:t>
            </a:r>
            <a:r>
              <a:rPr lang="en-US" sz="4400" dirty="0" err="1"/>
              <a:t>pacientilor</a:t>
            </a:r>
            <a:r>
              <a:rPr lang="en-US" sz="4400" dirty="0"/>
              <a:t> </a:t>
            </a:r>
            <a:r>
              <a:rPr lang="en-US" sz="4400" dirty="0" err="1"/>
              <a:t>pe</a:t>
            </a:r>
            <a:r>
              <a:rPr lang="en-US" sz="4400" dirty="0"/>
              <a:t> diverse </a:t>
            </a:r>
            <a:r>
              <a:rPr lang="en-US" sz="4400" dirty="0" err="1"/>
              <a:t>directii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244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in </a:t>
            </a:r>
            <a:r>
              <a:rPr lang="en-US" dirty="0" err="1"/>
              <a:t>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 </a:t>
            </a:r>
            <a:r>
              <a:rPr lang="en-US" sz="4000" dirty="0" err="1"/>
              <a:t>alta</a:t>
            </a:r>
            <a:r>
              <a:rPr lang="en-US" sz="4000" dirty="0"/>
              <a:t> zona de </a:t>
            </a:r>
            <a:r>
              <a:rPr lang="en-US" sz="4000" dirty="0" err="1"/>
              <a:t>larg</a:t>
            </a:r>
            <a:r>
              <a:rPr lang="en-US" sz="4000" dirty="0"/>
              <a:t> </a:t>
            </a:r>
            <a:r>
              <a:rPr lang="en-US" sz="4000" dirty="0" err="1"/>
              <a:t>interes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</a:t>
            </a:r>
            <a:r>
              <a:rPr lang="en-US" sz="4000" dirty="0" err="1"/>
              <a:t>cea</a:t>
            </a:r>
            <a:r>
              <a:rPr lang="en-US" sz="4000" dirty="0"/>
              <a:t> a </a:t>
            </a:r>
            <a:r>
              <a:rPr lang="en-US" sz="4000" dirty="0" err="1"/>
              <a:t>predictiei</a:t>
            </a:r>
            <a:r>
              <a:rPr lang="en-US" sz="4000" dirty="0"/>
              <a:t> </a:t>
            </a:r>
            <a:r>
              <a:rPr lang="en-US" sz="4000" dirty="0" err="1"/>
              <a:t>timpului</a:t>
            </a:r>
            <a:r>
              <a:rPr lang="en-US" sz="4000" dirty="0"/>
              <a:t> de </a:t>
            </a:r>
            <a:r>
              <a:rPr lang="en-US" sz="4000" dirty="0" err="1"/>
              <a:t>spitalizare</a:t>
            </a:r>
            <a:r>
              <a:rPr lang="en-US" sz="4000" dirty="0"/>
              <a:t>/</a:t>
            </a:r>
            <a:r>
              <a:rPr lang="en-US" sz="4000" dirty="0" err="1"/>
              <a:t>tratament</a:t>
            </a:r>
            <a:r>
              <a:rPr lang="en-US" sz="4000" dirty="0"/>
              <a:t>. O </a:t>
            </a:r>
            <a:r>
              <a:rPr lang="en-US" sz="4000" dirty="0" err="1"/>
              <a:t>serie</a:t>
            </a:r>
            <a:r>
              <a:rPr lang="en-US" sz="4000" dirty="0"/>
              <a:t> de </a:t>
            </a:r>
            <a:r>
              <a:rPr lang="en-US" sz="4000" dirty="0" err="1"/>
              <a:t>lucrari</a:t>
            </a:r>
            <a:r>
              <a:rPr lang="en-US" sz="4000" dirty="0"/>
              <a:t> </a:t>
            </a:r>
            <a:r>
              <a:rPr lang="en-US" sz="4000" dirty="0" err="1"/>
              <a:t>pe</a:t>
            </a:r>
            <a:r>
              <a:rPr lang="en-US" sz="4000" dirty="0"/>
              <a:t> </a:t>
            </a:r>
            <a:r>
              <a:rPr lang="en-US" sz="4000" dirty="0" err="1"/>
              <a:t>aceasta</a:t>
            </a:r>
            <a:r>
              <a:rPr lang="en-US" sz="4000" dirty="0"/>
              <a:t> </a:t>
            </a:r>
            <a:r>
              <a:rPr lang="en-US" sz="4000" dirty="0" err="1"/>
              <a:t>tema</a:t>
            </a:r>
            <a:r>
              <a:rPr lang="en-US" sz="4000" dirty="0"/>
              <a:t> au </a:t>
            </a:r>
            <a:r>
              <a:rPr lang="en-US" sz="4000" dirty="0" err="1"/>
              <a:t>fost</a:t>
            </a:r>
            <a:r>
              <a:rPr lang="en-US" sz="4000" dirty="0"/>
              <a:t> </a:t>
            </a:r>
            <a:r>
              <a:rPr lang="en-US" sz="4000" dirty="0" err="1"/>
              <a:t>publicate</a:t>
            </a:r>
            <a:r>
              <a:rPr lang="en-US" sz="4000" dirty="0"/>
              <a:t> in a </a:t>
            </a:r>
            <a:r>
              <a:rPr lang="en-US" sz="4000" dirty="0" err="1"/>
              <a:t>doua</a:t>
            </a:r>
            <a:r>
              <a:rPr lang="en-US" sz="4000" dirty="0"/>
              <a:t> </a:t>
            </a:r>
            <a:r>
              <a:rPr lang="en-US" sz="4000" dirty="0" err="1"/>
              <a:t>jumatate</a:t>
            </a:r>
            <a:r>
              <a:rPr lang="en-US" sz="4000" dirty="0"/>
              <a:t> a </a:t>
            </a:r>
            <a:r>
              <a:rPr lang="en-US" sz="4000" dirty="0" err="1"/>
              <a:t>anului</a:t>
            </a:r>
            <a:r>
              <a:rPr lang="en-US" sz="4000" dirty="0"/>
              <a:t> 2016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inceputul</a:t>
            </a:r>
            <a:r>
              <a:rPr lang="en-US" sz="4000" dirty="0"/>
              <a:t> </a:t>
            </a:r>
            <a:r>
              <a:rPr lang="en-US" sz="4000" dirty="0" err="1"/>
              <a:t>lui</a:t>
            </a:r>
            <a:r>
              <a:rPr lang="en-US" sz="4000" dirty="0"/>
              <a:t> 2017 </a:t>
            </a:r>
          </a:p>
        </p:txBody>
      </p:sp>
    </p:spTree>
    <p:extLst>
      <p:ext uri="{BB962C8B-B14F-4D97-AF65-F5344CB8AC3E}">
        <p14:creationId xmlns:p14="http://schemas.microsoft.com/office/powerpoint/2010/main" val="309784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Abordarea tehnica</vt:lpstr>
      <vt:lpstr>Abordarea tehnica state-of-the-art</vt:lpstr>
      <vt:lpstr>Abordarea tehnica state-of-the-art</vt:lpstr>
      <vt:lpstr>Abordarea tehnica state-of-the-art</vt:lpstr>
      <vt:lpstr>State-of-the-art in lume</vt:lpstr>
      <vt:lpstr>State-of-the-art in 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Amethyst</dc:title>
  <dc:creator>Andrei Damian</dc:creator>
  <cp:lastModifiedBy>Andrei Damian</cp:lastModifiedBy>
  <cp:revision>14</cp:revision>
  <dcterms:created xsi:type="dcterms:W3CDTF">2017-03-01T13:20:17Z</dcterms:created>
  <dcterms:modified xsi:type="dcterms:W3CDTF">2017-03-03T19:59:07Z</dcterms:modified>
</cp:coreProperties>
</file>