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3"/>
  </p:handoutMasterIdLst>
  <p:sldIdLst>
    <p:sldId id="256" r:id="rId2"/>
    <p:sldId id="264" r:id="rId3"/>
    <p:sldId id="257" r:id="rId4"/>
    <p:sldId id="263" r:id="rId5"/>
    <p:sldId id="266" r:id="rId6"/>
    <p:sldId id="258" r:id="rId7"/>
    <p:sldId id="262" r:id="rId8"/>
    <p:sldId id="259" r:id="rId9"/>
    <p:sldId id="260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767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1AC30-5A31-41E6-8878-BC7981A650A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A8B680-820F-4234-BC85-2CD9806D4A7F}">
      <dgm:prSet/>
      <dgm:spPr/>
      <dgm:t>
        <a:bodyPr/>
        <a:lstStyle/>
        <a:p>
          <a:pPr rtl="0"/>
          <a:r>
            <a:rPr lang="en-GB" b="1"/>
            <a:t>USER</a:t>
          </a:r>
          <a:endParaRPr lang="en-US" b="1"/>
        </a:p>
      </dgm:t>
    </dgm:pt>
    <dgm:pt modelId="{35FB09C8-B970-495A-BC13-629D320E101A}" type="parTrans" cxnId="{A9EDFE83-CDE0-4E3B-A28E-84DE4C4AE45A}">
      <dgm:prSet/>
      <dgm:spPr/>
      <dgm:t>
        <a:bodyPr/>
        <a:lstStyle/>
        <a:p>
          <a:endParaRPr lang="en-US"/>
        </a:p>
      </dgm:t>
    </dgm:pt>
    <dgm:pt modelId="{19FE2988-254A-4BC2-9714-99268BA8335E}" type="sibTrans" cxnId="{A9EDFE83-CDE0-4E3B-A28E-84DE4C4AE45A}">
      <dgm:prSet/>
      <dgm:spPr/>
      <dgm:t>
        <a:bodyPr/>
        <a:lstStyle/>
        <a:p>
          <a:endParaRPr lang="en-US"/>
        </a:p>
      </dgm:t>
    </dgm:pt>
    <dgm:pt modelId="{721EE28A-5D1B-4363-89B1-6FCA6C114ED9}">
      <dgm:prSet/>
      <dgm:spPr/>
      <dgm:t>
        <a:bodyPr/>
        <a:lstStyle/>
        <a:p>
          <a:pPr rtl="0"/>
          <a:r>
            <a:rPr lang="en-GB" b="1" dirty="0"/>
            <a:t>requests churn target</a:t>
          </a:r>
          <a:endParaRPr lang="en-US" b="1" dirty="0"/>
        </a:p>
      </dgm:t>
    </dgm:pt>
    <dgm:pt modelId="{1F8FC021-EB52-49F6-84B7-DCCE257D7F0F}" type="parTrans" cxnId="{C40906E8-D83A-4ADD-964F-615067EB34DF}">
      <dgm:prSet/>
      <dgm:spPr/>
      <dgm:t>
        <a:bodyPr/>
        <a:lstStyle/>
        <a:p>
          <a:endParaRPr lang="en-US"/>
        </a:p>
      </dgm:t>
    </dgm:pt>
    <dgm:pt modelId="{16CB2D77-1A6A-4419-95FA-B0409268A58C}" type="sibTrans" cxnId="{C40906E8-D83A-4ADD-964F-615067EB34DF}">
      <dgm:prSet/>
      <dgm:spPr/>
      <dgm:t>
        <a:bodyPr/>
        <a:lstStyle/>
        <a:p>
          <a:endParaRPr lang="en-US"/>
        </a:p>
      </dgm:t>
    </dgm:pt>
    <dgm:pt modelId="{65F31F3B-0319-448E-9EE5-8A13F5A604E3}">
      <dgm:prSet/>
      <dgm:spPr/>
      <dgm:t>
        <a:bodyPr/>
        <a:lstStyle/>
        <a:p>
          <a:pPr rtl="0"/>
          <a:r>
            <a:rPr lang="en-GB" b="1"/>
            <a:t>Hyperloop</a:t>
          </a:r>
          <a:endParaRPr lang="en-US" b="1"/>
        </a:p>
      </dgm:t>
    </dgm:pt>
    <dgm:pt modelId="{0D925E9C-A6F8-4D60-BFCA-1FCBE1E9EDC6}" type="parTrans" cxnId="{D0869D80-C9C7-44F5-8C11-F9689421728A}">
      <dgm:prSet/>
      <dgm:spPr/>
      <dgm:t>
        <a:bodyPr/>
        <a:lstStyle/>
        <a:p>
          <a:endParaRPr lang="en-US"/>
        </a:p>
      </dgm:t>
    </dgm:pt>
    <dgm:pt modelId="{644E0371-9893-4A45-848E-AF1A0117CDB1}" type="sibTrans" cxnId="{D0869D80-C9C7-44F5-8C11-F9689421728A}">
      <dgm:prSet/>
      <dgm:spPr/>
      <dgm:t>
        <a:bodyPr/>
        <a:lstStyle/>
        <a:p>
          <a:endParaRPr lang="en-US"/>
        </a:p>
      </dgm:t>
    </dgm:pt>
    <dgm:pt modelId="{2803B0A5-7488-475F-89A1-013B0FC8F4D4}">
      <dgm:prSet/>
      <dgm:spPr/>
      <dgm:t>
        <a:bodyPr/>
        <a:lstStyle/>
        <a:p>
          <a:pPr rtl="0"/>
          <a:r>
            <a:rPr lang="en-GB" b="1"/>
            <a:t>returns potential churn target</a:t>
          </a:r>
          <a:endParaRPr lang="en-US" b="1"/>
        </a:p>
      </dgm:t>
    </dgm:pt>
    <dgm:pt modelId="{0826E7A3-88B3-48A6-B912-C158D60DDF83}" type="parTrans" cxnId="{7B57FCE5-09CB-4485-8CD1-EE9E18F63E44}">
      <dgm:prSet/>
      <dgm:spPr/>
      <dgm:t>
        <a:bodyPr/>
        <a:lstStyle/>
        <a:p>
          <a:endParaRPr lang="en-US"/>
        </a:p>
      </dgm:t>
    </dgm:pt>
    <dgm:pt modelId="{0CD15E28-96DF-4DE3-BDAF-2CCE03D079B6}" type="sibTrans" cxnId="{7B57FCE5-09CB-4485-8CD1-EE9E18F63E44}">
      <dgm:prSet/>
      <dgm:spPr/>
      <dgm:t>
        <a:bodyPr/>
        <a:lstStyle/>
        <a:p>
          <a:endParaRPr lang="en-US"/>
        </a:p>
      </dgm:t>
    </dgm:pt>
    <dgm:pt modelId="{7A952731-B806-4E0C-816E-04E561E00BC2}">
      <dgm:prSet/>
      <dgm:spPr/>
      <dgm:t>
        <a:bodyPr/>
        <a:lstStyle/>
        <a:p>
          <a:pPr rtl="0"/>
          <a:r>
            <a:rPr lang="en-GB" b="1"/>
            <a:t>Hyperloop</a:t>
          </a:r>
          <a:endParaRPr lang="en-US" b="1"/>
        </a:p>
      </dgm:t>
    </dgm:pt>
    <dgm:pt modelId="{B8C95886-03A6-4BBF-BCCA-E34707AE16C1}" type="parTrans" cxnId="{E4AE64B0-CA55-49B0-90EF-B698DA0EB938}">
      <dgm:prSet/>
      <dgm:spPr/>
      <dgm:t>
        <a:bodyPr/>
        <a:lstStyle/>
        <a:p>
          <a:endParaRPr lang="en-US"/>
        </a:p>
      </dgm:t>
    </dgm:pt>
    <dgm:pt modelId="{A3DF4CC6-5A33-47E5-A50E-A8D56A67D325}" type="sibTrans" cxnId="{E4AE64B0-CA55-49B0-90EF-B698DA0EB938}">
      <dgm:prSet/>
      <dgm:spPr/>
      <dgm:t>
        <a:bodyPr/>
        <a:lstStyle/>
        <a:p>
          <a:endParaRPr lang="en-US"/>
        </a:p>
      </dgm:t>
    </dgm:pt>
    <dgm:pt modelId="{E2838B01-4E03-44B8-8CCE-039472231C0B}">
      <dgm:prSet/>
      <dgm:spPr/>
      <dgm:t>
        <a:bodyPr/>
        <a:lstStyle/>
        <a:p>
          <a:pPr rtl="0"/>
          <a:r>
            <a:rPr lang="en-GB" b="1"/>
            <a:t>proposes target selection methods</a:t>
          </a:r>
          <a:endParaRPr lang="en-US" b="1"/>
        </a:p>
      </dgm:t>
    </dgm:pt>
    <dgm:pt modelId="{1711B528-DCE0-43C5-BD79-81651300E7EF}" type="parTrans" cxnId="{42ACD6AC-C216-49E3-B5A4-FF9EFDB0543F}">
      <dgm:prSet/>
      <dgm:spPr/>
      <dgm:t>
        <a:bodyPr/>
        <a:lstStyle/>
        <a:p>
          <a:endParaRPr lang="en-US"/>
        </a:p>
      </dgm:t>
    </dgm:pt>
    <dgm:pt modelId="{AA47E9D0-5E17-4BB4-A72A-FADBC84CDB78}" type="sibTrans" cxnId="{42ACD6AC-C216-49E3-B5A4-FF9EFDB0543F}">
      <dgm:prSet/>
      <dgm:spPr/>
      <dgm:t>
        <a:bodyPr/>
        <a:lstStyle/>
        <a:p>
          <a:endParaRPr lang="en-US"/>
        </a:p>
      </dgm:t>
    </dgm:pt>
    <dgm:pt modelId="{4DBDE6B1-157E-4197-8C2A-924D98762586}">
      <dgm:prSet/>
      <dgm:spPr/>
      <dgm:t>
        <a:bodyPr/>
        <a:lstStyle/>
        <a:p>
          <a:pPr rtl="0"/>
          <a:r>
            <a:rPr lang="en-GB" b="1"/>
            <a:t>USER</a:t>
          </a:r>
          <a:endParaRPr lang="en-US" b="1"/>
        </a:p>
      </dgm:t>
    </dgm:pt>
    <dgm:pt modelId="{3ED13486-4BA3-4689-B54C-0A32C66890FC}" type="parTrans" cxnId="{246ADF33-6BE6-4D21-B9AB-DE19267DD51C}">
      <dgm:prSet/>
      <dgm:spPr/>
      <dgm:t>
        <a:bodyPr/>
        <a:lstStyle/>
        <a:p>
          <a:endParaRPr lang="en-US"/>
        </a:p>
      </dgm:t>
    </dgm:pt>
    <dgm:pt modelId="{C7845EE3-1D74-4070-ADA1-3E8A3AB47395}" type="sibTrans" cxnId="{246ADF33-6BE6-4D21-B9AB-DE19267DD51C}">
      <dgm:prSet/>
      <dgm:spPr/>
      <dgm:t>
        <a:bodyPr/>
        <a:lstStyle/>
        <a:p>
          <a:endParaRPr lang="en-US"/>
        </a:p>
      </dgm:t>
    </dgm:pt>
    <dgm:pt modelId="{1C7B5876-684E-41D7-B5D0-814F71D84016}">
      <dgm:prSet/>
      <dgm:spPr/>
      <dgm:t>
        <a:bodyPr/>
        <a:lstStyle/>
        <a:p>
          <a:pPr rtl="0"/>
          <a:r>
            <a:rPr lang="en-GB" b="1"/>
            <a:t>selects a target range</a:t>
          </a:r>
          <a:endParaRPr lang="en-US" b="1"/>
        </a:p>
      </dgm:t>
    </dgm:pt>
    <dgm:pt modelId="{F6968145-A8F9-4386-A78C-F3DDD764E9F4}" type="parTrans" cxnId="{8C9706F4-F027-414A-888A-587445CA8B21}">
      <dgm:prSet/>
      <dgm:spPr/>
      <dgm:t>
        <a:bodyPr/>
        <a:lstStyle/>
        <a:p>
          <a:endParaRPr lang="en-US"/>
        </a:p>
      </dgm:t>
    </dgm:pt>
    <dgm:pt modelId="{FCE1A91D-24E8-40B5-9D14-C94ED356717B}" type="sibTrans" cxnId="{8C9706F4-F027-414A-888A-587445CA8B21}">
      <dgm:prSet/>
      <dgm:spPr/>
      <dgm:t>
        <a:bodyPr/>
        <a:lstStyle/>
        <a:p>
          <a:endParaRPr lang="en-US"/>
        </a:p>
      </dgm:t>
    </dgm:pt>
    <dgm:pt modelId="{2DB4C112-C4BC-4BF1-961A-2C5B61FE42E4}">
      <dgm:prSet/>
      <dgm:spPr/>
      <dgm:t>
        <a:bodyPr/>
        <a:lstStyle/>
        <a:p>
          <a:pPr rtl="0"/>
          <a:r>
            <a:rPr lang="en-GB" b="1"/>
            <a:t>Hyperloop </a:t>
          </a:r>
          <a:endParaRPr lang="en-US" b="1"/>
        </a:p>
      </dgm:t>
    </dgm:pt>
    <dgm:pt modelId="{DECF4C06-C04A-47E4-A4D5-BCEE594DFA80}" type="parTrans" cxnId="{FBC8DC0B-56D5-4504-9950-BB9D5E8619F2}">
      <dgm:prSet/>
      <dgm:spPr/>
      <dgm:t>
        <a:bodyPr/>
        <a:lstStyle/>
        <a:p>
          <a:endParaRPr lang="en-US"/>
        </a:p>
      </dgm:t>
    </dgm:pt>
    <dgm:pt modelId="{36AD05D3-666F-44F7-95BC-21C2038F272F}" type="sibTrans" cxnId="{FBC8DC0B-56D5-4504-9950-BB9D5E8619F2}">
      <dgm:prSet/>
      <dgm:spPr/>
      <dgm:t>
        <a:bodyPr/>
        <a:lstStyle/>
        <a:p>
          <a:endParaRPr lang="en-US"/>
        </a:p>
      </dgm:t>
    </dgm:pt>
    <dgm:pt modelId="{49EAE1C7-690C-4562-B478-7E6B80F98C63}">
      <dgm:prSet/>
      <dgm:spPr/>
      <dgm:t>
        <a:bodyPr/>
        <a:lstStyle/>
        <a:p>
          <a:pPr rtl="0"/>
          <a:r>
            <a:rPr lang="en-GB" b="1"/>
            <a:t>proposes campaign content selection</a:t>
          </a:r>
          <a:endParaRPr lang="en-US" b="1"/>
        </a:p>
      </dgm:t>
    </dgm:pt>
    <dgm:pt modelId="{5FB02084-2334-4053-A8EC-0D025F59F6AC}" type="parTrans" cxnId="{9929C073-6895-4E65-9893-1553D29BF089}">
      <dgm:prSet/>
      <dgm:spPr/>
      <dgm:t>
        <a:bodyPr/>
        <a:lstStyle/>
        <a:p>
          <a:endParaRPr lang="en-US"/>
        </a:p>
      </dgm:t>
    </dgm:pt>
    <dgm:pt modelId="{4D53E13E-78CA-4199-882D-511890E1A071}" type="sibTrans" cxnId="{9929C073-6895-4E65-9893-1553D29BF089}">
      <dgm:prSet/>
      <dgm:spPr/>
      <dgm:t>
        <a:bodyPr/>
        <a:lstStyle/>
        <a:p>
          <a:endParaRPr lang="en-US"/>
        </a:p>
      </dgm:t>
    </dgm:pt>
    <dgm:pt modelId="{C176E7A5-FF49-41D9-B5C4-ADDF5C281DE8}" type="pres">
      <dgm:prSet presAssocID="{BA61AC30-5A31-41E6-8878-BC7981A650A8}" presName="linearFlow" presStyleCnt="0">
        <dgm:presLayoutVars>
          <dgm:dir/>
          <dgm:animLvl val="lvl"/>
          <dgm:resizeHandles val="exact"/>
        </dgm:presLayoutVars>
      </dgm:prSet>
      <dgm:spPr/>
    </dgm:pt>
    <dgm:pt modelId="{26CF8661-D613-41A6-B776-07AA59B4903D}" type="pres">
      <dgm:prSet presAssocID="{C3A8B680-820F-4234-BC85-2CD9806D4A7F}" presName="composite" presStyleCnt="0"/>
      <dgm:spPr/>
    </dgm:pt>
    <dgm:pt modelId="{F7D4ED1A-5089-4D0C-BFAD-E580879B985D}" type="pres">
      <dgm:prSet presAssocID="{C3A8B680-820F-4234-BC85-2CD9806D4A7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624E3AF-700B-4CD0-9302-80311EE2EDF4}" type="pres">
      <dgm:prSet presAssocID="{C3A8B680-820F-4234-BC85-2CD9806D4A7F}" presName="descendantText" presStyleLbl="alignAcc1" presStyleIdx="0" presStyleCnt="5">
        <dgm:presLayoutVars>
          <dgm:bulletEnabled val="1"/>
        </dgm:presLayoutVars>
      </dgm:prSet>
      <dgm:spPr/>
    </dgm:pt>
    <dgm:pt modelId="{88E6C0AA-A48B-4C13-A3E6-D6FC8DC29548}" type="pres">
      <dgm:prSet presAssocID="{19FE2988-254A-4BC2-9714-99268BA8335E}" presName="sp" presStyleCnt="0"/>
      <dgm:spPr/>
    </dgm:pt>
    <dgm:pt modelId="{A17BA366-27DF-4E66-8AA9-7333DA9D6F77}" type="pres">
      <dgm:prSet presAssocID="{65F31F3B-0319-448E-9EE5-8A13F5A604E3}" presName="composite" presStyleCnt="0"/>
      <dgm:spPr/>
    </dgm:pt>
    <dgm:pt modelId="{7E6B4B13-9F44-4BE9-8603-FCAC1FC13CAF}" type="pres">
      <dgm:prSet presAssocID="{65F31F3B-0319-448E-9EE5-8A13F5A604E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CA3C00D-5013-480A-9EC0-100174D9CD38}" type="pres">
      <dgm:prSet presAssocID="{65F31F3B-0319-448E-9EE5-8A13F5A604E3}" presName="descendantText" presStyleLbl="alignAcc1" presStyleIdx="1" presStyleCnt="5">
        <dgm:presLayoutVars>
          <dgm:bulletEnabled val="1"/>
        </dgm:presLayoutVars>
      </dgm:prSet>
      <dgm:spPr/>
    </dgm:pt>
    <dgm:pt modelId="{134E250C-FD30-4612-8C07-EEA3CC90AEB4}" type="pres">
      <dgm:prSet presAssocID="{644E0371-9893-4A45-848E-AF1A0117CDB1}" presName="sp" presStyleCnt="0"/>
      <dgm:spPr/>
    </dgm:pt>
    <dgm:pt modelId="{EED51DAF-B170-4B7B-B8C0-312FE8998491}" type="pres">
      <dgm:prSet presAssocID="{7A952731-B806-4E0C-816E-04E561E00BC2}" presName="composite" presStyleCnt="0"/>
      <dgm:spPr/>
    </dgm:pt>
    <dgm:pt modelId="{318040D9-B212-4C6A-8741-F0FCC6076081}" type="pres">
      <dgm:prSet presAssocID="{7A952731-B806-4E0C-816E-04E561E00BC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293C243-0681-4717-B803-82CDDEC651EE}" type="pres">
      <dgm:prSet presAssocID="{7A952731-B806-4E0C-816E-04E561E00BC2}" presName="descendantText" presStyleLbl="alignAcc1" presStyleIdx="2" presStyleCnt="5">
        <dgm:presLayoutVars>
          <dgm:bulletEnabled val="1"/>
        </dgm:presLayoutVars>
      </dgm:prSet>
      <dgm:spPr/>
    </dgm:pt>
    <dgm:pt modelId="{3664B7E2-E3CD-407C-98EB-1192F7358824}" type="pres">
      <dgm:prSet presAssocID="{A3DF4CC6-5A33-47E5-A50E-A8D56A67D325}" presName="sp" presStyleCnt="0"/>
      <dgm:spPr/>
    </dgm:pt>
    <dgm:pt modelId="{228CEC9F-E5E2-4A1A-A813-AE2F7F438A47}" type="pres">
      <dgm:prSet presAssocID="{4DBDE6B1-157E-4197-8C2A-924D98762586}" presName="composite" presStyleCnt="0"/>
      <dgm:spPr/>
    </dgm:pt>
    <dgm:pt modelId="{25530D73-6BC2-4484-9D89-CBCB76C8D789}" type="pres">
      <dgm:prSet presAssocID="{4DBDE6B1-157E-4197-8C2A-924D9876258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1FDFAD5-8595-457D-9A0C-02ECBFEF9C71}" type="pres">
      <dgm:prSet presAssocID="{4DBDE6B1-157E-4197-8C2A-924D98762586}" presName="descendantText" presStyleLbl="alignAcc1" presStyleIdx="3" presStyleCnt="5">
        <dgm:presLayoutVars>
          <dgm:bulletEnabled val="1"/>
        </dgm:presLayoutVars>
      </dgm:prSet>
      <dgm:spPr/>
    </dgm:pt>
    <dgm:pt modelId="{FEBD97A6-64FC-44CA-8756-A54569E42116}" type="pres">
      <dgm:prSet presAssocID="{C7845EE3-1D74-4070-ADA1-3E8A3AB47395}" presName="sp" presStyleCnt="0"/>
      <dgm:spPr/>
    </dgm:pt>
    <dgm:pt modelId="{CDA1F26E-0B37-4CB3-890F-9C4FE8985B27}" type="pres">
      <dgm:prSet presAssocID="{2DB4C112-C4BC-4BF1-961A-2C5B61FE42E4}" presName="composite" presStyleCnt="0"/>
      <dgm:spPr/>
    </dgm:pt>
    <dgm:pt modelId="{DAA5A077-A569-425F-96D8-981ECB8FC74C}" type="pres">
      <dgm:prSet presAssocID="{2DB4C112-C4BC-4BF1-961A-2C5B61FE42E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801FC24-7D51-491C-B21E-D20C3E99E718}" type="pres">
      <dgm:prSet presAssocID="{2DB4C112-C4BC-4BF1-961A-2C5B61FE42E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051F80A-0EC4-4A63-B7A3-FE38F73373AB}" type="presOf" srcId="{721EE28A-5D1B-4363-89B1-6FCA6C114ED9}" destId="{3624E3AF-700B-4CD0-9302-80311EE2EDF4}" srcOrd="0" destOrd="0" presId="urn:microsoft.com/office/officeart/2005/8/layout/chevron2"/>
    <dgm:cxn modelId="{FBC8DC0B-56D5-4504-9950-BB9D5E8619F2}" srcId="{BA61AC30-5A31-41E6-8878-BC7981A650A8}" destId="{2DB4C112-C4BC-4BF1-961A-2C5B61FE42E4}" srcOrd="4" destOrd="0" parTransId="{DECF4C06-C04A-47E4-A4D5-BCEE594DFA80}" sibTransId="{36AD05D3-666F-44F7-95BC-21C2038F272F}"/>
    <dgm:cxn modelId="{B223631D-399A-4E0A-A904-0F897C04E95E}" type="presOf" srcId="{4DBDE6B1-157E-4197-8C2A-924D98762586}" destId="{25530D73-6BC2-4484-9D89-CBCB76C8D789}" srcOrd="0" destOrd="0" presId="urn:microsoft.com/office/officeart/2005/8/layout/chevron2"/>
    <dgm:cxn modelId="{84A1CB33-0768-4A0D-BB56-E69B3DFF69EE}" type="presOf" srcId="{E2838B01-4E03-44B8-8CCE-039472231C0B}" destId="{0293C243-0681-4717-B803-82CDDEC651EE}" srcOrd="0" destOrd="0" presId="urn:microsoft.com/office/officeart/2005/8/layout/chevron2"/>
    <dgm:cxn modelId="{246ADF33-6BE6-4D21-B9AB-DE19267DD51C}" srcId="{BA61AC30-5A31-41E6-8878-BC7981A650A8}" destId="{4DBDE6B1-157E-4197-8C2A-924D98762586}" srcOrd="3" destOrd="0" parTransId="{3ED13486-4BA3-4689-B54C-0A32C66890FC}" sibTransId="{C7845EE3-1D74-4070-ADA1-3E8A3AB47395}"/>
    <dgm:cxn modelId="{72FBA262-ED32-493D-8DC2-BC79659A6B1C}" type="presOf" srcId="{65F31F3B-0319-448E-9EE5-8A13F5A604E3}" destId="{7E6B4B13-9F44-4BE9-8603-FCAC1FC13CAF}" srcOrd="0" destOrd="0" presId="urn:microsoft.com/office/officeart/2005/8/layout/chevron2"/>
    <dgm:cxn modelId="{A1625B44-9516-4309-8CE6-50C88F7278C7}" type="presOf" srcId="{1C7B5876-684E-41D7-B5D0-814F71D84016}" destId="{81FDFAD5-8595-457D-9A0C-02ECBFEF9C71}" srcOrd="0" destOrd="0" presId="urn:microsoft.com/office/officeart/2005/8/layout/chevron2"/>
    <dgm:cxn modelId="{135A9747-6A52-416E-8380-49A801DA8BB4}" type="presOf" srcId="{BA61AC30-5A31-41E6-8878-BC7981A650A8}" destId="{C176E7A5-FF49-41D9-B5C4-ADDF5C281DE8}" srcOrd="0" destOrd="0" presId="urn:microsoft.com/office/officeart/2005/8/layout/chevron2"/>
    <dgm:cxn modelId="{9929C073-6895-4E65-9893-1553D29BF089}" srcId="{2DB4C112-C4BC-4BF1-961A-2C5B61FE42E4}" destId="{49EAE1C7-690C-4562-B478-7E6B80F98C63}" srcOrd="0" destOrd="0" parTransId="{5FB02084-2334-4053-A8EC-0D025F59F6AC}" sibTransId="{4D53E13E-78CA-4199-882D-511890E1A071}"/>
    <dgm:cxn modelId="{146A5875-6BE9-40C0-9B88-CAD3BF985A8D}" type="presOf" srcId="{49EAE1C7-690C-4562-B478-7E6B80F98C63}" destId="{9801FC24-7D51-491C-B21E-D20C3E99E718}" srcOrd="0" destOrd="0" presId="urn:microsoft.com/office/officeart/2005/8/layout/chevron2"/>
    <dgm:cxn modelId="{D0869D80-C9C7-44F5-8C11-F9689421728A}" srcId="{BA61AC30-5A31-41E6-8878-BC7981A650A8}" destId="{65F31F3B-0319-448E-9EE5-8A13F5A604E3}" srcOrd="1" destOrd="0" parTransId="{0D925E9C-A6F8-4D60-BFCA-1FCBE1E9EDC6}" sibTransId="{644E0371-9893-4A45-848E-AF1A0117CDB1}"/>
    <dgm:cxn modelId="{A9EDFE83-CDE0-4E3B-A28E-84DE4C4AE45A}" srcId="{BA61AC30-5A31-41E6-8878-BC7981A650A8}" destId="{C3A8B680-820F-4234-BC85-2CD9806D4A7F}" srcOrd="0" destOrd="0" parTransId="{35FB09C8-B970-495A-BC13-629D320E101A}" sibTransId="{19FE2988-254A-4BC2-9714-99268BA8335E}"/>
    <dgm:cxn modelId="{466012A6-1693-4B39-939E-D5BE023E197B}" type="presOf" srcId="{C3A8B680-820F-4234-BC85-2CD9806D4A7F}" destId="{F7D4ED1A-5089-4D0C-BFAD-E580879B985D}" srcOrd="0" destOrd="0" presId="urn:microsoft.com/office/officeart/2005/8/layout/chevron2"/>
    <dgm:cxn modelId="{42ACD6AC-C216-49E3-B5A4-FF9EFDB0543F}" srcId="{7A952731-B806-4E0C-816E-04E561E00BC2}" destId="{E2838B01-4E03-44B8-8CCE-039472231C0B}" srcOrd="0" destOrd="0" parTransId="{1711B528-DCE0-43C5-BD79-81651300E7EF}" sibTransId="{AA47E9D0-5E17-4BB4-A72A-FADBC84CDB78}"/>
    <dgm:cxn modelId="{0B85E1AC-DDE6-4FC1-8C65-51C1947F6472}" type="presOf" srcId="{7A952731-B806-4E0C-816E-04E561E00BC2}" destId="{318040D9-B212-4C6A-8741-F0FCC6076081}" srcOrd="0" destOrd="0" presId="urn:microsoft.com/office/officeart/2005/8/layout/chevron2"/>
    <dgm:cxn modelId="{E4AE64B0-CA55-49B0-90EF-B698DA0EB938}" srcId="{BA61AC30-5A31-41E6-8878-BC7981A650A8}" destId="{7A952731-B806-4E0C-816E-04E561E00BC2}" srcOrd="2" destOrd="0" parTransId="{B8C95886-03A6-4BBF-BCCA-E34707AE16C1}" sibTransId="{A3DF4CC6-5A33-47E5-A50E-A8D56A67D325}"/>
    <dgm:cxn modelId="{F3B421BD-7B4A-441D-A72E-71C592FB2E33}" type="presOf" srcId="{2803B0A5-7488-475F-89A1-013B0FC8F4D4}" destId="{FCA3C00D-5013-480A-9EC0-100174D9CD38}" srcOrd="0" destOrd="0" presId="urn:microsoft.com/office/officeart/2005/8/layout/chevron2"/>
    <dgm:cxn modelId="{70467BC4-7496-4B03-A147-659D19B9F5E4}" type="presOf" srcId="{2DB4C112-C4BC-4BF1-961A-2C5B61FE42E4}" destId="{DAA5A077-A569-425F-96D8-981ECB8FC74C}" srcOrd="0" destOrd="0" presId="urn:microsoft.com/office/officeart/2005/8/layout/chevron2"/>
    <dgm:cxn modelId="{7B57FCE5-09CB-4485-8CD1-EE9E18F63E44}" srcId="{65F31F3B-0319-448E-9EE5-8A13F5A604E3}" destId="{2803B0A5-7488-475F-89A1-013B0FC8F4D4}" srcOrd="0" destOrd="0" parTransId="{0826E7A3-88B3-48A6-B912-C158D60DDF83}" sibTransId="{0CD15E28-96DF-4DE3-BDAF-2CCE03D079B6}"/>
    <dgm:cxn modelId="{C40906E8-D83A-4ADD-964F-615067EB34DF}" srcId="{C3A8B680-820F-4234-BC85-2CD9806D4A7F}" destId="{721EE28A-5D1B-4363-89B1-6FCA6C114ED9}" srcOrd="0" destOrd="0" parTransId="{1F8FC021-EB52-49F6-84B7-DCCE257D7F0F}" sibTransId="{16CB2D77-1A6A-4419-95FA-B0409268A58C}"/>
    <dgm:cxn modelId="{8C9706F4-F027-414A-888A-587445CA8B21}" srcId="{4DBDE6B1-157E-4197-8C2A-924D98762586}" destId="{1C7B5876-684E-41D7-B5D0-814F71D84016}" srcOrd="0" destOrd="0" parTransId="{F6968145-A8F9-4386-A78C-F3DDD764E9F4}" sibTransId="{FCE1A91D-24E8-40B5-9D14-C94ED356717B}"/>
    <dgm:cxn modelId="{E4253C6B-A511-45E0-A585-D37FE5F25B63}" type="presParOf" srcId="{C176E7A5-FF49-41D9-B5C4-ADDF5C281DE8}" destId="{26CF8661-D613-41A6-B776-07AA59B4903D}" srcOrd="0" destOrd="0" presId="urn:microsoft.com/office/officeart/2005/8/layout/chevron2"/>
    <dgm:cxn modelId="{80250502-EE07-4631-850C-952F089801E1}" type="presParOf" srcId="{26CF8661-D613-41A6-B776-07AA59B4903D}" destId="{F7D4ED1A-5089-4D0C-BFAD-E580879B985D}" srcOrd="0" destOrd="0" presId="urn:microsoft.com/office/officeart/2005/8/layout/chevron2"/>
    <dgm:cxn modelId="{5BB2A067-CB46-4D1E-A6CD-1DB9A8DED5D3}" type="presParOf" srcId="{26CF8661-D613-41A6-B776-07AA59B4903D}" destId="{3624E3AF-700B-4CD0-9302-80311EE2EDF4}" srcOrd="1" destOrd="0" presId="urn:microsoft.com/office/officeart/2005/8/layout/chevron2"/>
    <dgm:cxn modelId="{F934982A-5F66-425C-BB92-099FAE97BC6C}" type="presParOf" srcId="{C176E7A5-FF49-41D9-B5C4-ADDF5C281DE8}" destId="{88E6C0AA-A48B-4C13-A3E6-D6FC8DC29548}" srcOrd="1" destOrd="0" presId="urn:microsoft.com/office/officeart/2005/8/layout/chevron2"/>
    <dgm:cxn modelId="{C339C235-7882-4979-B770-0262D328EDC1}" type="presParOf" srcId="{C176E7A5-FF49-41D9-B5C4-ADDF5C281DE8}" destId="{A17BA366-27DF-4E66-8AA9-7333DA9D6F77}" srcOrd="2" destOrd="0" presId="urn:microsoft.com/office/officeart/2005/8/layout/chevron2"/>
    <dgm:cxn modelId="{8A441C71-453C-4BDE-861D-4945C7C1E2A6}" type="presParOf" srcId="{A17BA366-27DF-4E66-8AA9-7333DA9D6F77}" destId="{7E6B4B13-9F44-4BE9-8603-FCAC1FC13CAF}" srcOrd="0" destOrd="0" presId="urn:microsoft.com/office/officeart/2005/8/layout/chevron2"/>
    <dgm:cxn modelId="{1959EC24-DC16-42A1-B02A-B92D361980A2}" type="presParOf" srcId="{A17BA366-27DF-4E66-8AA9-7333DA9D6F77}" destId="{FCA3C00D-5013-480A-9EC0-100174D9CD38}" srcOrd="1" destOrd="0" presId="urn:microsoft.com/office/officeart/2005/8/layout/chevron2"/>
    <dgm:cxn modelId="{0D087903-F519-4A4E-9126-4BFC6543F014}" type="presParOf" srcId="{C176E7A5-FF49-41D9-B5C4-ADDF5C281DE8}" destId="{134E250C-FD30-4612-8C07-EEA3CC90AEB4}" srcOrd="3" destOrd="0" presId="urn:microsoft.com/office/officeart/2005/8/layout/chevron2"/>
    <dgm:cxn modelId="{7137618F-90ED-4445-BE23-CC813E6E5B19}" type="presParOf" srcId="{C176E7A5-FF49-41D9-B5C4-ADDF5C281DE8}" destId="{EED51DAF-B170-4B7B-B8C0-312FE8998491}" srcOrd="4" destOrd="0" presId="urn:microsoft.com/office/officeart/2005/8/layout/chevron2"/>
    <dgm:cxn modelId="{1A4142F7-BA38-415F-9895-1476858E2865}" type="presParOf" srcId="{EED51DAF-B170-4B7B-B8C0-312FE8998491}" destId="{318040D9-B212-4C6A-8741-F0FCC6076081}" srcOrd="0" destOrd="0" presId="urn:microsoft.com/office/officeart/2005/8/layout/chevron2"/>
    <dgm:cxn modelId="{39E6EDF2-67E4-4E3B-AF93-E489D3A707A3}" type="presParOf" srcId="{EED51DAF-B170-4B7B-B8C0-312FE8998491}" destId="{0293C243-0681-4717-B803-82CDDEC651EE}" srcOrd="1" destOrd="0" presId="urn:microsoft.com/office/officeart/2005/8/layout/chevron2"/>
    <dgm:cxn modelId="{8AE7B076-F186-49BC-AA70-6768B809A1DF}" type="presParOf" srcId="{C176E7A5-FF49-41D9-B5C4-ADDF5C281DE8}" destId="{3664B7E2-E3CD-407C-98EB-1192F7358824}" srcOrd="5" destOrd="0" presId="urn:microsoft.com/office/officeart/2005/8/layout/chevron2"/>
    <dgm:cxn modelId="{E14B44B8-FD35-4821-A2DF-C92CB1F96419}" type="presParOf" srcId="{C176E7A5-FF49-41D9-B5C4-ADDF5C281DE8}" destId="{228CEC9F-E5E2-4A1A-A813-AE2F7F438A47}" srcOrd="6" destOrd="0" presId="urn:microsoft.com/office/officeart/2005/8/layout/chevron2"/>
    <dgm:cxn modelId="{E5BF185C-45FB-4B36-B872-6266A8779B20}" type="presParOf" srcId="{228CEC9F-E5E2-4A1A-A813-AE2F7F438A47}" destId="{25530D73-6BC2-4484-9D89-CBCB76C8D789}" srcOrd="0" destOrd="0" presId="urn:microsoft.com/office/officeart/2005/8/layout/chevron2"/>
    <dgm:cxn modelId="{D18FE263-61E7-4B09-B274-C89307632D8C}" type="presParOf" srcId="{228CEC9F-E5E2-4A1A-A813-AE2F7F438A47}" destId="{81FDFAD5-8595-457D-9A0C-02ECBFEF9C71}" srcOrd="1" destOrd="0" presId="urn:microsoft.com/office/officeart/2005/8/layout/chevron2"/>
    <dgm:cxn modelId="{DBB9FF30-3DAA-41CF-ABE9-15927BF89897}" type="presParOf" srcId="{C176E7A5-FF49-41D9-B5C4-ADDF5C281DE8}" destId="{FEBD97A6-64FC-44CA-8756-A54569E42116}" srcOrd="7" destOrd="0" presId="urn:microsoft.com/office/officeart/2005/8/layout/chevron2"/>
    <dgm:cxn modelId="{8BFFF5CA-CE47-4E9E-82D3-09ED0AA704E5}" type="presParOf" srcId="{C176E7A5-FF49-41D9-B5C4-ADDF5C281DE8}" destId="{CDA1F26E-0B37-4CB3-890F-9C4FE8985B27}" srcOrd="8" destOrd="0" presId="urn:microsoft.com/office/officeart/2005/8/layout/chevron2"/>
    <dgm:cxn modelId="{9714747A-FE66-4E45-AD72-A991A10DFE5D}" type="presParOf" srcId="{CDA1F26E-0B37-4CB3-890F-9C4FE8985B27}" destId="{DAA5A077-A569-425F-96D8-981ECB8FC74C}" srcOrd="0" destOrd="0" presId="urn:microsoft.com/office/officeart/2005/8/layout/chevron2"/>
    <dgm:cxn modelId="{7D4F850F-2671-4570-8104-734137BB9D36}" type="presParOf" srcId="{CDA1F26E-0B37-4CB3-890F-9C4FE8985B27}" destId="{9801FC24-7D51-491C-B21E-D20C3E99E7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57BDD-C36D-4167-AB9C-DACF3A2000E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1CBE92-F626-4A85-8FE3-0607390F4083}">
      <dgm:prSet/>
      <dgm:spPr/>
      <dgm:t>
        <a:bodyPr/>
        <a:lstStyle/>
        <a:p>
          <a:pPr rtl="0"/>
          <a:r>
            <a:rPr lang="en-GB" b="1"/>
            <a:t>USER requests churn target</a:t>
          </a:r>
          <a:endParaRPr lang="en-US" b="1"/>
        </a:p>
      </dgm:t>
    </dgm:pt>
    <dgm:pt modelId="{C89F61CE-4678-495F-B194-DA83DE6167EB}" type="parTrans" cxnId="{143233AE-E6B1-482E-8DA6-0AD87F1C0051}">
      <dgm:prSet/>
      <dgm:spPr/>
      <dgm:t>
        <a:bodyPr/>
        <a:lstStyle/>
        <a:p>
          <a:endParaRPr lang="en-US"/>
        </a:p>
      </dgm:t>
    </dgm:pt>
    <dgm:pt modelId="{1605BB51-177F-41E0-98B4-A174536166B9}" type="sibTrans" cxnId="{143233AE-E6B1-482E-8DA6-0AD87F1C0051}">
      <dgm:prSet/>
      <dgm:spPr/>
      <dgm:t>
        <a:bodyPr/>
        <a:lstStyle/>
        <a:p>
          <a:endParaRPr lang="en-US"/>
        </a:p>
      </dgm:t>
    </dgm:pt>
    <dgm:pt modelId="{AA57B162-D346-40AD-91C3-6A1F35DE113E}">
      <dgm:prSet/>
      <dgm:spPr/>
      <dgm:t>
        <a:bodyPr/>
        <a:lstStyle/>
        <a:p>
          <a:pPr rtl="0"/>
          <a:r>
            <a:rPr lang="en-GB" b="1"/>
            <a:t>Based on current evaluation</a:t>
          </a:r>
          <a:endParaRPr lang="en-US" b="1"/>
        </a:p>
      </dgm:t>
    </dgm:pt>
    <dgm:pt modelId="{463B7AFE-4510-4FA3-9BB7-5C4114514B03}" type="parTrans" cxnId="{88357758-C9B4-496D-9329-22A1ACE20778}">
      <dgm:prSet/>
      <dgm:spPr/>
      <dgm:t>
        <a:bodyPr/>
        <a:lstStyle/>
        <a:p>
          <a:endParaRPr lang="en-US"/>
        </a:p>
      </dgm:t>
    </dgm:pt>
    <dgm:pt modelId="{B5308969-2C91-41F9-BCE0-009D6CF26584}" type="sibTrans" cxnId="{88357758-C9B4-496D-9329-22A1ACE20778}">
      <dgm:prSet/>
      <dgm:spPr/>
      <dgm:t>
        <a:bodyPr/>
        <a:lstStyle/>
        <a:p>
          <a:endParaRPr lang="en-US"/>
        </a:p>
      </dgm:t>
    </dgm:pt>
    <dgm:pt modelId="{5B08D25C-8FBD-4E38-9221-466F12084C13}">
      <dgm:prSet/>
      <dgm:spPr/>
      <dgm:t>
        <a:bodyPr/>
        <a:lstStyle/>
        <a:p>
          <a:pPr rtl="0"/>
          <a:r>
            <a:rPr lang="en-GB" b="1"/>
            <a:t>Based on a evaluation at a previous moment</a:t>
          </a:r>
          <a:endParaRPr lang="en-US" b="1"/>
        </a:p>
      </dgm:t>
    </dgm:pt>
    <dgm:pt modelId="{62542CCA-3550-4F2C-9302-EFFF1599153E}" type="parTrans" cxnId="{72419B8D-E3A3-46E9-8E26-826154A4571D}">
      <dgm:prSet/>
      <dgm:spPr/>
      <dgm:t>
        <a:bodyPr/>
        <a:lstStyle/>
        <a:p>
          <a:endParaRPr lang="en-US"/>
        </a:p>
      </dgm:t>
    </dgm:pt>
    <dgm:pt modelId="{88AA7767-87D8-44A1-A0B3-E2A48F172246}" type="sibTrans" cxnId="{72419B8D-E3A3-46E9-8E26-826154A4571D}">
      <dgm:prSet/>
      <dgm:spPr/>
      <dgm:t>
        <a:bodyPr/>
        <a:lstStyle/>
        <a:p>
          <a:endParaRPr lang="en-US"/>
        </a:p>
      </dgm:t>
    </dgm:pt>
    <dgm:pt modelId="{FC0550FF-3349-4454-8BA7-9C56CE6F949A}" type="pres">
      <dgm:prSet presAssocID="{CE557BDD-C36D-4167-AB9C-DACF3A2000E5}" presName="linearFlow" presStyleCnt="0">
        <dgm:presLayoutVars>
          <dgm:dir/>
          <dgm:animLvl val="lvl"/>
          <dgm:resizeHandles val="exact"/>
        </dgm:presLayoutVars>
      </dgm:prSet>
      <dgm:spPr/>
    </dgm:pt>
    <dgm:pt modelId="{EE54991E-BD79-44D5-8039-FD6FBDF86A9C}" type="pres">
      <dgm:prSet presAssocID="{DD1CBE92-F626-4A85-8FE3-0607390F4083}" presName="composite" presStyleCnt="0"/>
      <dgm:spPr/>
    </dgm:pt>
    <dgm:pt modelId="{0F12EC0C-C991-47E8-832D-B930482FC6FC}" type="pres">
      <dgm:prSet presAssocID="{DD1CBE92-F626-4A85-8FE3-0607390F408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53C9FA-3BA3-4272-8586-92108048D17C}" type="pres">
      <dgm:prSet presAssocID="{DD1CBE92-F626-4A85-8FE3-0607390F408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BBE5071B-BEDC-425E-800B-EA43EE6B641F}" type="presOf" srcId="{AA57B162-D346-40AD-91C3-6A1F35DE113E}" destId="{C353C9FA-3BA3-4272-8586-92108048D17C}" srcOrd="0" destOrd="0" presId="urn:microsoft.com/office/officeart/2005/8/layout/chevron2"/>
    <dgm:cxn modelId="{AEDD0523-C610-491D-8C89-0E53EB1596DE}" type="presOf" srcId="{DD1CBE92-F626-4A85-8FE3-0607390F4083}" destId="{0F12EC0C-C991-47E8-832D-B930482FC6FC}" srcOrd="0" destOrd="0" presId="urn:microsoft.com/office/officeart/2005/8/layout/chevron2"/>
    <dgm:cxn modelId="{88357758-C9B4-496D-9329-22A1ACE20778}" srcId="{DD1CBE92-F626-4A85-8FE3-0607390F4083}" destId="{AA57B162-D346-40AD-91C3-6A1F35DE113E}" srcOrd="0" destOrd="0" parTransId="{463B7AFE-4510-4FA3-9BB7-5C4114514B03}" sibTransId="{B5308969-2C91-41F9-BCE0-009D6CF26584}"/>
    <dgm:cxn modelId="{72419B8D-E3A3-46E9-8E26-826154A4571D}" srcId="{DD1CBE92-F626-4A85-8FE3-0607390F4083}" destId="{5B08D25C-8FBD-4E38-9221-466F12084C13}" srcOrd="1" destOrd="0" parTransId="{62542CCA-3550-4F2C-9302-EFFF1599153E}" sibTransId="{88AA7767-87D8-44A1-A0B3-E2A48F172246}"/>
    <dgm:cxn modelId="{92B6C2A8-F8D0-4F96-8A5A-C22A5A557EB7}" type="presOf" srcId="{CE557BDD-C36D-4167-AB9C-DACF3A2000E5}" destId="{FC0550FF-3349-4454-8BA7-9C56CE6F949A}" srcOrd="0" destOrd="0" presId="urn:microsoft.com/office/officeart/2005/8/layout/chevron2"/>
    <dgm:cxn modelId="{3F32A8AA-7B00-476B-A370-68F0D6418DFB}" type="presOf" srcId="{5B08D25C-8FBD-4E38-9221-466F12084C13}" destId="{C353C9FA-3BA3-4272-8586-92108048D17C}" srcOrd="0" destOrd="1" presId="urn:microsoft.com/office/officeart/2005/8/layout/chevron2"/>
    <dgm:cxn modelId="{143233AE-E6B1-482E-8DA6-0AD87F1C0051}" srcId="{CE557BDD-C36D-4167-AB9C-DACF3A2000E5}" destId="{DD1CBE92-F626-4A85-8FE3-0607390F4083}" srcOrd="0" destOrd="0" parTransId="{C89F61CE-4678-495F-B194-DA83DE6167EB}" sibTransId="{1605BB51-177F-41E0-98B4-A174536166B9}"/>
    <dgm:cxn modelId="{BE7B6A05-4408-4493-8C11-29C72E109961}" type="presParOf" srcId="{FC0550FF-3349-4454-8BA7-9C56CE6F949A}" destId="{EE54991E-BD79-44D5-8039-FD6FBDF86A9C}" srcOrd="0" destOrd="0" presId="urn:microsoft.com/office/officeart/2005/8/layout/chevron2"/>
    <dgm:cxn modelId="{B4ECABCD-0DC9-4C07-B417-A2A93D3E3AFD}" type="presParOf" srcId="{EE54991E-BD79-44D5-8039-FD6FBDF86A9C}" destId="{0F12EC0C-C991-47E8-832D-B930482FC6FC}" srcOrd="0" destOrd="0" presId="urn:microsoft.com/office/officeart/2005/8/layout/chevron2"/>
    <dgm:cxn modelId="{AB1518F7-5365-4854-A1C3-863EF20D1FDB}" type="presParOf" srcId="{EE54991E-BD79-44D5-8039-FD6FBDF86A9C}" destId="{C353C9FA-3BA3-4272-8586-92108048D1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D53351-E295-44E6-B092-3F6297C1841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5D72C-2550-4D0B-BBF2-FB9171AC0CCB}">
      <dgm:prSet/>
      <dgm:spPr/>
      <dgm:t>
        <a:bodyPr/>
        <a:lstStyle/>
        <a:p>
          <a:pPr rtl="0"/>
          <a:r>
            <a:rPr lang="en-GB" b="1" dirty="0"/>
            <a:t>Hyperloop</a:t>
          </a:r>
          <a:r>
            <a:rPr lang="en-GB" dirty="0"/>
            <a:t> returns churn statistics</a:t>
          </a:r>
          <a:endParaRPr lang="en-US" dirty="0"/>
        </a:p>
      </dgm:t>
    </dgm:pt>
    <dgm:pt modelId="{27C6B482-04FD-46A1-921F-5C6547F5ACC8}" type="parTrans" cxnId="{B48DE3F4-15D5-4FC8-8981-59D0FD02B4CE}">
      <dgm:prSet/>
      <dgm:spPr/>
      <dgm:t>
        <a:bodyPr/>
        <a:lstStyle/>
        <a:p>
          <a:endParaRPr lang="en-US"/>
        </a:p>
      </dgm:t>
    </dgm:pt>
    <dgm:pt modelId="{CCBA771F-840A-416A-85DC-66A670409C55}" type="sibTrans" cxnId="{B48DE3F4-15D5-4FC8-8981-59D0FD02B4CE}">
      <dgm:prSet/>
      <dgm:spPr/>
      <dgm:t>
        <a:bodyPr/>
        <a:lstStyle/>
        <a:p>
          <a:endParaRPr lang="en-US"/>
        </a:p>
      </dgm:t>
    </dgm:pt>
    <dgm:pt modelId="{DA753D24-FCFF-4632-A5FD-CB1F902684FA}">
      <dgm:prSet/>
      <dgm:spPr/>
      <dgm:t>
        <a:bodyPr/>
        <a:lstStyle/>
        <a:p>
          <a:pPr rtl="0"/>
          <a:r>
            <a:rPr lang="en-GB"/>
            <a:t>Total high-churn potential customers</a:t>
          </a:r>
          <a:endParaRPr lang="en-US"/>
        </a:p>
      </dgm:t>
    </dgm:pt>
    <dgm:pt modelId="{2E16ACE9-CFF2-4BB3-A736-8E8950E9AC9D}" type="parTrans" cxnId="{23310AF8-942B-4B61-9F38-4CF6A338F13A}">
      <dgm:prSet/>
      <dgm:spPr/>
      <dgm:t>
        <a:bodyPr/>
        <a:lstStyle/>
        <a:p>
          <a:endParaRPr lang="en-US"/>
        </a:p>
      </dgm:t>
    </dgm:pt>
    <dgm:pt modelId="{D731ED24-5B29-4612-8A6A-CA5AD57814E6}" type="sibTrans" cxnId="{23310AF8-942B-4B61-9F38-4CF6A338F13A}">
      <dgm:prSet/>
      <dgm:spPr/>
      <dgm:t>
        <a:bodyPr/>
        <a:lstStyle/>
        <a:p>
          <a:endParaRPr lang="en-US"/>
        </a:p>
      </dgm:t>
    </dgm:pt>
    <dgm:pt modelId="{3765B6FD-591D-4CAB-B13D-96C42E7310BA}">
      <dgm:prSet/>
      <dgm:spPr/>
      <dgm:t>
        <a:bodyPr/>
        <a:lstStyle/>
        <a:p>
          <a:pPr rtl="0"/>
          <a:r>
            <a:rPr lang="en-GB"/>
            <a:t>Total 50%-65% churn potential customers (segment 1)</a:t>
          </a:r>
          <a:endParaRPr lang="en-US"/>
        </a:p>
      </dgm:t>
    </dgm:pt>
    <dgm:pt modelId="{B76A0723-2BB3-45FC-B7E4-A8A4D5CE4619}" type="parTrans" cxnId="{74577A2A-BAC2-4B76-B5EF-0639DA2D94F8}">
      <dgm:prSet/>
      <dgm:spPr/>
      <dgm:t>
        <a:bodyPr/>
        <a:lstStyle/>
        <a:p>
          <a:endParaRPr lang="en-US"/>
        </a:p>
      </dgm:t>
    </dgm:pt>
    <dgm:pt modelId="{14245DBA-F159-4F74-ABC0-08578638CFE5}" type="sibTrans" cxnId="{74577A2A-BAC2-4B76-B5EF-0639DA2D94F8}">
      <dgm:prSet/>
      <dgm:spPr/>
      <dgm:t>
        <a:bodyPr/>
        <a:lstStyle/>
        <a:p>
          <a:endParaRPr lang="en-US"/>
        </a:p>
      </dgm:t>
    </dgm:pt>
    <dgm:pt modelId="{F973A1E9-BC39-4349-AF8F-BC61BE33FF86}">
      <dgm:prSet/>
      <dgm:spPr/>
      <dgm:t>
        <a:bodyPr/>
        <a:lstStyle/>
        <a:p>
          <a:pPr rtl="0"/>
          <a:r>
            <a:rPr lang="en-GB"/>
            <a:t>Total 66%-80% churn potential customers (segment 2)</a:t>
          </a:r>
          <a:endParaRPr lang="en-US"/>
        </a:p>
      </dgm:t>
    </dgm:pt>
    <dgm:pt modelId="{A30067E2-9DCB-4007-8719-84DD0F86593E}" type="parTrans" cxnId="{EDF93B5F-FF41-4D30-ABC4-9B412B332612}">
      <dgm:prSet/>
      <dgm:spPr/>
      <dgm:t>
        <a:bodyPr/>
        <a:lstStyle/>
        <a:p>
          <a:endParaRPr lang="en-US"/>
        </a:p>
      </dgm:t>
    </dgm:pt>
    <dgm:pt modelId="{27043DBC-B03E-4EC8-85E4-924CF1E62AEB}" type="sibTrans" cxnId="{EDF93B5F-FF41-4D30-ABC4-9B412B332612}">
      <dgm:prSet/>
      <dgm:spPr/>
      <dgm:t>
        <a:bodyPr/>
        <a:lstStyle/>
        <a:p>
          <a:endParaRPr lang="en-US"/>
        </a:p>
      </dgm:t>
    </dgm:pt>
    <dgm:pt modelId="{17106663-85A2-48F3-829B-C0076853904E}">
      <dgm:prSet/>
      <dgm:spPr/>
      <dgm:t>
        <a:bodyPr/>
        <a:lstStyle/>
        <a:p>
          <a:pPr rtl="0"/>
          <a:r>
            <a:rPr lang="en-GB"/>
            <a:t>Total 81-90% churn potential customers (segment 3)</a:t>
          </a:r>
          <a:endParaRPr lang="en-US"/>
        </a:p>
      </dgm:t>
    </dgm:pt>
    <dgm:pt modelId="{0335DBF4-A0B5-4460-AEF0-B641C729F2BC}" type="parTrans" cxnId="{009D1A2E-BD3E-4720-88AB-026B2E8D35C5}">
      <dgm:prSet/>
      <dgm:spPr/>
      <dgm:t>
        <a:bodyPr/>
        <a:lstStyle/>
        <a:p>
          <a:endParaRPr lang="en-US"/>
        </a:p>
      </dgm:t>
    </dgm:pt>
    <dgm:pt modelId="{539A3740-C013-4B74-AE81-6ACAB78DCEDC}" type="sibTrans" cxnId="{009D1A2E-BD3E-4720-88AB-026B2E8D35C5}">
      <dgm:prSet/>
      <dgm:spPr/>
      <dgm:t>
        <a:bodyPr/>
        <a:lstStyle/>
        <a:p>
          <a:endParaRPr lang="en-US"/>
        </a:p>
      </dgm:t>
    </dgm:pt>
    <dgm:pt modelId="{539F762F-0DA9-4F05-A719-7CD1E330FE81}">
      <dgm:prSet/>
      <dgm:spPr/>
      <dgm:t>
        <a:bodyPr/>
        <a:lstStyle/>
        <a:p>
          <a:pPr rtl="0"/>
          <a:r>
            <a:rPr lang="en-GB"/>
            <a:t>Top 91%-99% churn potential customers (segment 4)</a:t>
          </a:r>
          <a:endParaRPr lang="en-US"/>
        </a:p>
      </dgm:t>
    </dgm:pt>
    <dgm:pt modelId="{E6DF787C-BB0E-442B-A516-ADF838226BE6}" type="parTrans" cxnId="{6EC80BD1-0E54-4C9A-82DB-5CB98D252CFD}">
      <dgm:prSet/>
      <dgm:spPr/>
      <dgm:t>
        <a:bodyPr/>
        <a:lstStyle/>
        <a:p>
          <a:endParaRPr lang="en-US"/>
        </a:p>
      </dgm:t>
    </dgm:pt>
    <dgm:pt modelId="{7EFEB225-2EF5-4AAA-A3D3-42FC3273D0B6}" type="sibTrans" cxnId="{6EC80BD1-0E54-4C9A-82DB-5CB98D252CFD}">
      <dgm:prSet/>
      <dgm:spPr/>
      <dgm:t>
        <a:bodyPr/>
        <a:lstStyle/>
        <a:p>
          <a:endParaRPr lang="en-US"/>
        </a:p>
      </dgm:t>
    </dgm:pt>
    <dgm:pt modelId="{6DC90569-8FB5-436F-A0DD-4B75A39195CB}" type="pres">
      <dgm:prSet presAssocID="{9BD53351-E295-44E6-B092-3F6297C18411}" presName="linearFlow" presStyleCnt="0">
        <dgm:presLayoutVars>
          <dgm:dir/>
          <dgm:animLvl val="lvl"/>
          <dgm:resizeHandles val="exact"/>
        </dgm:presLayoutVars>
      </dgm:prSet>
      <dgm:spPr/>
    </dgm:pt>
    <dgm:pt modelId="{3AE06FD4-AA6D-4D3A-A77F-19C3590FCC0A}" type="pres">
      <dgm:prSet presAssocID="{8275D72C-2550-4D0B-BBF2-FB9171AC0CCB}" presName="composite" presStyleCnt="0"/>
      <dgm:spPr/>
    </dgm:pt>
    <dgm:pt modelId="{15BCEA69-BAEE-4E1B-8A20-E160CCB6437A}" type="pres">
      <dgm:prSet presAssocID="{8275D72C-2550-4D0B-BBF2-FB9171AC0CC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4074F14-BF9A-4973-B7E7-68B5841CC8CB}" type="pres">
      <dgm:prSet presAssocID="{8275D72C-2550-4D0B-BBF2-FB9171AC0CCB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4577A2A-BAC2-4B76-B5EF-0639DA2D94F8}" srcId="{8275D72C-2550-4D0B-BBF2-FB9171AC0CCB}" destId="{3765B6FD-591D-4CAB-B13D-96C42E7310BA}" srcOrd="1" destOrd="0" parTransId="{B76A0723-2BB3-45FC-B7E4-A8A4D5CE4619}" sibTransId="{14245DBA-F159-4F74-ABC0-08578638CFE5}"/>
    <dgm:cxn modelId="{009D1A2E-BD3E-4720-88AB-026B2E8D35C5}" srcId="{8275D72C-2550-4D0B-BBF2-FB9171AC0CCB}" destId="{17106663-85A2-48F3-829B-C0076853904E}" srcOrd="3" destOrd="0" parTransId="{0335DBF4-A0B5-4460-AEF0-B641C729F2BC}" sibTransId="{539A3740-C013-4B74-AE81-6ACAB78DCEDC}"/>
    <dgm:cxn modelId="{EDF93B5F-FF41-4D30-ABC4-9B412B332612}" srcId="{8275D72C-2550-4D0B-BBF2-FB9171AC0CCB}" destId="{F973A1E9-BC39-4349-AF8F-BC61BE33FF86}" srcOrd="2" destOrd="0" parTransId="{A30067E2-9DCB-4007-8719-84DD0F86593E}" sibTransId="{27043DBC-B03E-4EC8-85E4-924CF1E62AEB}"/>
    <dgm:cxn modelId="{225D764E-5C1C-438D-B1D8-0F1CCF6E6330}" type="presOf" srcId="{8275D72C-2550-4D0B-BBF2-FB9171AC0CCB}" destId="{15BCEA69-BAEE-4E1B-8A20-E160CCB6437A}" srcOrd="0" destOrd="0" presId="urn:microsoft.com/office/officeart/2005/8/layout/chevron2"/>
    <dgm:cxn modelId="{91ADBD50-6BD8-4C72-AE36-7AA1EF3E452D}" type="presOf" srcId="{539F762F-0DA9-4F05-A719-7CD1E330FE81}" destId="{84074F14-BF9A-4973-B7E7-68B5841CC8CB}" srcOrd="0" destOrd="4" presId="urn:microsoft.com/office/officeart/2005/8/layout/chevron2"/>
    <dgm:cxn modelId="{1E2E5155-2A76-4D71-B873-3878ADB623BB}" type="presOf" srcId="{17106663-85A2-48F3-829B-C0076853904E}" destId="{84074F14-BF9A-4973-B7E7-68B5841CC8CB}" srcOrd="0" destOrd="3" presId="urn:microsoft.com/office/officeart/2005/8/layout/chevron2"/>
    <dgm:cxn modelId="{9A3DD39B-3804-4BD6-9B89-BFF13B7230C7}" type="presOf" srcId="{3765B6FD-591D-4CAB-B13D-96C42E7310BA}" destId="{84074F14-BF9A-4973-B7E7-68B5841CC8CB}" srcOrd="0" destOrd="1" presId="urn:microsoft.com/office/officeart/2005/8/layout/chevron2"/>
    <dgm:cxn modelId="{8A77A19C-9CAC-4F00-A703-947349A93E0C}" type="presOf" srcId="{DA753D24-FCFF-4632-A5FD-CB1F902684FA}" destId="{84074F14-BF9A-4973-B7E7-68B5841CC8CB}" srcOrd="0" destOrd="0" presId="urn:microsoft.com/office/officeart/2005/8/layout/chevron2"/>
    <dgm:cxn modelId="{774936B4-7910-4438-ADC8-9B17C810744A}" type="presOf" srcId="{9BD53351-E295-44E6-B092-3F6297C18411}" destId="{6DC90569-8FB5-436F-A0DD-4B75A39195CB}" srcOrd="0" destOrd="0" presId="urn:microsoft.com/office/officeart/2005/8/layout/chevron2"/>
    <dgm:cxn modelId="{6EC80BD1-0E54-4C9A-82DB-5CB98D252CFD}" srcId="{8275D72C-2550-4D0B-BBF2-FB9171AC0CCB}" destId="{539F762F-0DA9-4F05-A719-7CD1E330FE81}" srcOrd="4" destOrd="0" parTransId="{E6DF787C-BB0E-442B-A516-ADF838226BE6}" sibTransId="{7EFEB225-2EF5-4AAA-A3D3-42FC3273D0B6}"/>
    <dgm:cxn modelId="{F3D4CBDB-8468-413A-A9EF-1C9DCFF9D419}" type="presOf" srcId="{F973A1E9-BC39-4349-AF8F-BC61BE33FF86}" destId="{84074F14-BF9A-4973-B7E7-68B5841CC8CB}" srcOrd="0" destOrd="2" presId="urn:microsoft.com/office/officeart/2005/8/layout/chevron2"/>
    <dgm:cxn modelId="{B48DE3F4-15D5-4FC8-8981-59D0FD02B4CE}" srcId="{9BD53351-E295-44E6-B092-3F6297C18411}" destId="{8275D72C-2550-4D0B-BBF2-FB9171AC0CCB}" srcOrd="0" destOrd="0" parTransId="{27C6B482-04FD-46A1-921F-5C6547F5ACC8}" sibTransId="{CCBA771F-840A-416A-85DC-66A670409C55}"/>
    <dgm:cxn modelId="{23310AF8-942B-4B61-9F38-4CF6A338F13A}" srcId="{8275D72C-2550-4D0B-BBF2-FB9171AC0CCB}" destId="{DA753D24-FCFF-4632-A5FD-CB1F902684FA}" srcOrd="0" destOrd="0" parTransId="{2E16ACE9-CFF2-4BB3-A736-8E8950E9AC9D}" sibTransId="{D731ED24-5B29-4612-8A6A-CA5AD57814E6}"/>
    <dgm:cxn modelId="{3CFA912D-0CE4-4362-B749-F15376954648}" type="presParOf" srcId="{6DC90569-8FB5-436F-A0DD-4B75A39195CB}" destId="{3AE06FD4-AA6D-4D3A-A77F-19C3590FCC0A}" srcOrd="0" destOrd="0" presId="urn:microsoft.com/office/officeart/2005/8/layout/chevron2"/>
    <dgm:cxn modelId="{55B93FE9-DB69-445C-912A-4C8F2F327E52}" type="presParOf" srcId="{3AE06FD4-AA6D-4D3A-A77F-19C3590FCC0A}" destId="{15BCEA69-BAEE-4E1B-8A20-E160CCB6437A}" srcOrd="0" destOrd="0" presId="urn:microsoft.com/office/officeart/2005/8/layout/chevron2"/>
    <dgm:cxn modelId="{A075DAA3-8EDE-48E1-9D08-4589EDA3756C}" type="presParOf" srcId="{3AE06FD4-AA6D-4D3A-A77F-19C3590FCC0A}" destId="{84074F14-BF9A-4973-B7E7-68B5841CC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00B7EF-FBCB-4EBE-9BCD-F4D13C87657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341556-509E-43A0-9371-591FE507F788}">
      <dgm:prSet/>
      <dgm:spPr/>
      <dgm:t>
        <a:bodyPr/>
        <a:lstStyle/>
        <a:p>
          <a:r>
            <a:rPr lang="en-GB" b="1"/>
            <a:t>Hyperloop proposal 1</a:t>
          </a:r>
          <a:endParaRPr lang="en-US"/>
        </a:p>
      </dgm:t>
    </dgm:pt>
    <dgm:pt modelId="{3AA38F18-771A-4AE1-9E21-4382B2127289}" type="parTrans" cxnId="{C84C5335-6F8B-4BC6-BAED-D8C294A095A6}">
      <dgm:prSet/>
      <dgm:spPr/>
      <dgm:t>
        <a:bodyPr/>
        <a:lstStyle/>
        <a:p>
          <a:endParaRPr lang="en-US"/>
        </a:p>
      </dgm:t>
    </dgm:pt>
    <dgm:pt modelId="{A7922D9A-DE0C-406E-A5B3-643D094A12F3}" type="sibTrans" cxnId="{C84C5335-6F8B-4BC6-BAED-D8C294A095A6}">
      <dgm:prSet/>
      <dgm:spPr/>
      <dgm:t>
        <a:bodyPr/>
        <a:lstStyle/>
        <a:p>
          <a:endParaRPr lang="en-US"/>
        </a:p>
      </dgm:t>
    </dgm:pt>
    <dgm:pt modelId="{000EA55F-00D1-445A-989B-9F8183EAD1C7}">
      <dgm:prSet/>
      <dgm:spPr/>
      <dgm:t>
        <a:bodyPr/>
        <a:lstStyle/>
        <a:p>
          <a:r>
            <a:rPr lang="en-GB" b="1"/>
            <a:t>Whole target selection</a:t>
          </a:r>
          <a:endParaRPr lang="en-US"/>
        </a:p>
      </dgm:t>
    </dgm:pt>
    <dgm:pt modelId="{7F51AFF2-5B33-44B6-85DD-D3FBB9B0FBB8}" type="parTrans" cxnId="{265B4B80-67B7-47F3-806D-3FB3790CAE8E}">
      <dgm:prSet/>
      <dgm:spPr/>
      <dgm:t>
        <a:bodyPr/>
        <a:lstStyle/>
        <a:p>
          <a:endParaRPr lang="en-US"/>
        </a:p>
      </dgm:t>
    </dgm:pt>
    <dgm:pt modelId="{268827CE-8329-4DE9-A65F-7EBF7B81AD12}" type="sibTrans" cxnId="{265B4B80-67B7-47F3-806D-3FB3790CAE8E}">
      <dgm:prSet/>
      <dgm:spPr/>
      <dgm:t>
        <a:bodyPr/>
        <a:lstStyle/>
        <a:p>
          <a:endParaRPr lang="en-US"/>
        </a:p>
      </dgm:t>
    </dgm:pt>
    <dgm:pt modelId="{B80C0B11-15EC-4C55-84D8-4E1AAC6ADCE4}">
      <dgm:prSet/>
      <dgm:spPr/>
      <dgm:t>
        <a:bodyPr/>
        <a:lstStyle/>
        <a:p>
          <a:r>
            <a:rPr lang="en-US" b="1"/>
            <a:t>Hyperloop proposal 2</a:t>
          </a:r>
          <a:endParaRPr lang="en-US"/>
        </a:p>
      </dgm:t>
    </dgm:pt>
    <dgm:pt modelId="{43F30F38-020A-4DD3-A470-BC746E983B83}" type="parTrans" cxnId="{79985F64-452F-4DEE-9A4C-68B352C9F48A}">
      <dgm:prSet/>
      <dgm:spPr/>
      <dgm:t>
        <a:bodyPr/>
        <a:lstStyle/>
        <a:p>
          <a:endParaRPr lang="en-US"/>
        </a:p>
      </dgm:t>
    </dgm:pt>
    <dgm:pt modelId="{3D58D856-7F49-4C76-8C66-D0273901B597}" type="sibTrans" cxnId="{79985F64-452F-4DEE-9A4C-68B352C9F48A}">
      <dgm:prSet/>
      <dgm:spPr/>
      <dgm:t>
        <a:bodyPr/>
        <a:lstStyle/>
        <a:p>
          <a:endParaRPr lang="en-US"/>
        </a:p>
      </dgm:t>
    </dgm:pt>
    <dgm:pt modelId="{94CEC9A2-6043-4B62-9895-2E12182A890D}">
      <dgm:prSet/>
      <dgm:spPr/>
      <dgm:t>
        <a:bodyPr/>
        <a:lstStyle/>
        <a:p>
          <a:r>
            <a:rPr lang="en-GB" b="1"/>
            <a:t>Churn potential statistics based target selection (1 to 4 segs)</a:t>
          </a:r>
          <a:endParaRPr lang="en-US"/>
        </a:p>
      </dgm:t>
    </dgm:pt>
    <dgm:pt modelId="{91972949-BD89-4A23-8A8A-9677CBF31241}" type="parTrans" cxnId="{2C55D092-3730-4879-ABC0-8D693C8CF2A4}">
      <dgm:prSet/>
      <dgm:spPr/>
      <dgm:t>
        <a:bodyPr/>
        <a:lstStyle/>
        <a:p>
          <a:endParaRPr lang="en-US"/>
        </a:p>
      </dgm:t>
    </dgm:pt>
    <dgm:pt modelId="{87AB364D-F5A9-4187-B0D2-48C99AAD97D5}" type="sibTrans" cxnId="{2C55D092-3730-4879-ABC0-8D693C8CF2A4}">
      <dgm:prSet/>
      <dgm:spPr/>
      <dgm:t>
        <a:bodyPr/>
        <a:lstStyle/>
        <a:p>
          <a:endParaRPr lang="en-US"/>
        </a:p>
      </dgm:t>
    </dgm:pt>
    <dgm:pt modelId="{724E9D88-435E-409E-A160-7314302C34D1}">
      <dgm:prSet/>
      <dgm:spPr/>
      <dgm:t>
        <a:bodyPr/>
        <a:lstStyle/>
        <a:p>
          <a:r>
            <a:rPr lang="en-US" b="1"/>
            <a:t>Hyperloop proposal 3</a:t>
          </a:r>
          <a:endParaRPr lang="en-US"/>
        </a:p>
      </dgm:t>
    </dgm:pt>
    <dgm:pt modelId="{6B0B5557-A1C3-443B-B31D-61C27FBC9F65}" type="parTrans" cxnId="{02D4FF8D-4566-4F41-85FA-5795A851AF7C}">
      <dgm:prSet/>
      <dgm:spPr/>
      <dgm:t>
        <a:bodyPr/>
        <a:lstStyle/>
        <a:p>
          <a:endParaRPr lang="en-US"/>
        </a:p>
      </dgm:t>
    </dgm:pt>
    <dgm:pt modelId="{0DD63302-0AE3-4FE8-A62E-BD6E046DE9F3}" type="sibTrans" cxnId="{02D4FF8D-4566-4F41-85FA-5795A851AF7C}">
      <dgm:prSet/>
      <dgm:spPr/>
      <dgm:t>
        <a:bodyPr/>
        <a:lstStyle/>
        <a:p>
          <a:endParaRPr lang="en-US"/>
        </a:p>
      </dgm:t>
    </dgm:pt>
    <dgm:pt modelId="{8E524B7C-0B46-4DDF-A04F-29BA2EC3C4A6}">
      <dgm:prSet/>
      <dgm:spPr/>
      <dgm:t>
        <a:bodyPr/>
        <a:lstStyle/>
        <a:p>
          <a:r>
            <a:rPr lang="en-GB" b="1"/>
            <a:t>Behaviour based segmentation of churn target</a:t>
          </a:r>
          <a:endParaRPr lang="en-US"/>
        </a:p>
      </dgm:t>
    </dgm:pt>
    <dgm:pt modelId="{BAF1C950-C3B6-4C74-990D-E5DF6156B05A}" type="parTrans" cxnId="{68595046-F4C1-4163-B8D2-8FE8295F25E4}">
      <dgm:prSet/>
      <dgm:spPr/>
      <dgm:t>
        <a:bodyPr/>
        <a:lstStyle/>
        <a:p>
          <a:endParaRPr lang="en-US"/>
        </a:p>
      </dgm:t>
    </dgm:pt>
    <dgm:pt modelId="{669E4CF0-6676-40D6-B401-6726AE8C6437}" type="sibTrans" cxnId="{68595046-F4C1-4163-B8D2-8FE8295F25E4}">
      <dgm:prSet/>
      <dgm:spPr/>
      <dgm:t>
        <a:bodyPr/>
        <a:lstStyle/>
        <a:p>
          <a:endParaRPr lang="en-US"/>
        </a:p>
      </dgm:t>
    </dgm:pt>
    <dgm:pt modelId="{489A7233-E4C7-4D0F-846A-462B2227CFE1}">
      <dgm:prSet/>
      <dgm:spPr/>
      <dgm:t>
        <a:bodyPr/>
        <a:lstStyle/>
        <a:p>
          <a:r>
            <a:rPr lang="en-GB" b="1"/>
            <a:t>For behaviour based targeting the selected churn target is segmented and micro-segmented in behaviour based clusters</a:t>
          </a:r>
          <a:endParaRPr lang="en-US"/>
        </a:p>
      </dgm:t>
    </dgm:pt>
    <dgm:pt modelId="{E62306AB-23D8-4A85-83DA-6F892E0B4D0A}" type="parTrans" cxnId="{A444E7AA-2A59-4018-B48A-169269779D88}">
      <dgm:prSet/>
      <dgm:spPr/>
      <dgm:t>
        <a:bodyPr/>
        <a:lstStyle/>
        <a:p>
          <a:endParaRPr lang="en-US"/>
        </a:p>
      </dgm:t>
    </dgm:pt>
    <dgm:pt modelId="{FEE212BE-C567-4F77-9B44-2861BB2E7F1C}" type="sibTrans" cxnId="{A444E7AA-2A59-4018-B48A-169269779D88}">
      <dgm:prSet/>
      <dgm:spPr/>
      <dgm:t>
        <a:bodyPr/>
        <a:lstStyle/>
        <a:p>
          <a:endParaRPr lang="en-US"/>
        </a:p>
      </dgm:t>
    </dgm:pt>
    <dgm:pt modelId="{48C66959-7890-4C99-930B-C5C33B267C4F}" type="pres">
      <dgm:prSet presAssocID="{7900B7EF-FBCB-4EBE-9BCD-F4D13C87657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B9096A-2F43-4A63-881D-93F9AC8C5B91}" type="pres">
      <dgm:prSet presAssocID="{1F341556-509E-43A0-9371-591FE507F788}" presName="horFlow" presStyleCnt="0"/>
      <dgm:spPr/>
    </dgm:pt>
    <dgm:pt modelId="{185ED9F2-8935-4FEC-AA05-35F52171AC92}" type="pres">
      <dgm:prSet presAssocID="{1F341556-509E-43A0-9371-591FE507F788}" presName="bigChev" presStyleLbl="node1" presStyleIdx="0" presStyleCnt="3"/>
      <dgm:spPr/>
    </dgm:pt>
    <dgm:pt modelId="{DDD4DF3C-BA28-40AC-A1ED-C4A82BD019E1}" type="pres">
      <dgm:prSet presAssocID="{7F51AFF2-5B33-44B6-85DD-D3FBB9B0FBB8}" presName="parTrans" presStyleCnt="0"/>
      <dgm:spPr/>
    </dgm:pt>
    <dgm:pt modelId="{F98D53B7-501D-4B55-956E-925D4C300979}" type="pres">
      <dgm:prSet presAssocID="{000EA55F-00D1-445A-989B-9F8183EAD1C7}" presName="node" presStyleLbl="alignAccFollowNode1" presStyleIdx="0" presStyleCnt="4">
        <dgm:presLayoutVars>
          <dgm:bulletEnabled val="1"/>
        </dgm:presLayoutVars>
      </dgm:prSet>
      <dgm:spPr/>
    </dgm:pt>
    <dgm:pt modelId="{A81551DF-07E7-4995-8FFC-8A69A191387F}" type="pres">
      <dgm:prSet presAssocID="{1F341556-509E-43A0-9371-591FE507F788}" presName="vSp" presStyleCnt="0"/>
      <dgm:spPr/>
    </dgm:pt>
    <dgm:pt modelId="{F58B0FAC-7FE7-4F3B-83A6-6DE51763D0E5}" type="pres">
      <dgm:prSet presAssocID="{B80C0B11-15EC-4C55-84D8-4E1AAC6ADCE4}" presName="horFlow" presStyleCnt="0"/>
      <dgm:spPr/>
    </dgm:pt>
    <dgm:pt modelId="{BB9C949C-F6EF-4A6C-9154-1B502891AB84}" type="pres">
      <dgm:prSet presAssocID="{B80C0B11-15EC-4C55-84D8-4E1AAC6ADCE4}" presName="bigChev" presStyleLbl="node1" presStyleIdx="1" presStyleCnt="3"/>
      <dgm:spPr/>
    </dgm:pt>
    <dgm:pt modelId="{93A9DCDD-D549-4BED-92EE-3371CBC17BE5}" type="pres">
      <dgm:prSet presAssocID="{91972949-BD89-4A23-8A8A-9677CBF31241}" presName="parTrans" presStyleCnt="0"/>
      <dgm:spPr/>
    </dgm:pt>
    <dgm:pt modelId="{77AB7A2D-2C1A-494A-8A59-3AD0C502C34E}" type="pres">
      <dgm:prSet presAssocID="{94CEC9A2-6043-4B62-9895-2E12182A890D}" presName="node" presStyleLbl="alignAccFollowNode1" presStyleIdx="1" presStyleCnt="4">
        <dgm:presLayoutVars>
          <dgm:bulletEnabled val="1"/>
        </dgm:presLayoutVars>
      </dgm:prSet>
      <dgm:spPr/>
    </dgm:pt>
    <dgm:pt modelId="{F4B4E2F6-3692-4B30-A949-857197613466}" type="pres">
      <dgm:prSet presAssocID="{B80C0B11-15EC-4C55-84D8-4E1AAC6ADCE4}" presName="vSp" presStyleCnt="0"/>
      <dgm:spPr/>
    </dgm:pt>
    <dgm:pt modelId="{1027F03B-F35C-461B-BDAA-E239AEB12A36}" type="pres">
      <dgm:prSet presAssocID="{724E9D88-435E-409E-A160-7314302C34D1}" presName="horFlow" presStyleCnt="0"/>
      <dgm:spPr/>
    </dgm:pt>
    <dgm:pt modelId="{5657EB56-A081-44C1-832B-F5C49C4ECD1E}" type="pres">
      <dgm:prSet presAssocID="{724E9D88-435E-409E-A160-7314302C34D1}" presName="bigChev" presStyleLbl="node1" presStyleIdx="2" presStyleCnt="3"/>
      <dgm:spPr/>
    </dgm:pt>
    <dgm:pt modelId="{26A28872-E015-4467-AA74-85DFEA6B48D5}" type="pres">
      <dgm:prSet presAssocID="{BAF1C950-C3B6-4C74-990D-E5DF6156B05A}" presName="parTrans" presStyleCnt="0"/>
      <dgm:spPr/>
    </dgm:pt>
    <dgm:pt modelId="{056E322C-B2E5-42D2-8CDA-6C765848F44F}" type="pres">
      <dgm:prSet presAssocID="{8E524B7C-0B46-4DDF-A04F-29BA2EC3C4A6}" presName="node" presStyleLbl="alignAccFollowNode1" presStyleIdx="2" presStyleCnt="4">
        <dgm:presLayoutVars>
          <dgm:bulletEnabled val="1"/>
        </dgm:presLayoutVars>
      </dgm:prSet>
      <dgm:spPr/>
    </dgm:pt>
    <dgm:pt modelId="{B8E9D15A-312F-43B0-89EB-25A4D7CF4C2B}" type="pres">
      <dgm:prSet presAssocID="{669E4CF0-6676-40D6-B401-6726AE8C6437}" presName="sibTrans" presStyleCnt="0"/>
      <dgm:spPr/>
    </dgm:pt>
    <dgm:pt modelId="{85320F48-E18B-4357-949E-6E3E44712EEE}" type="pres">
      <dgm:prSet presAssocID="{489A7233-E4C7-4D0F-846A-462B2227CFE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C84C5335-6F8B-4BC6-BAED-D8C294A095A6}" srcId="{7900B7EF-FBCB-4EBE-9BCD-F4D13C876572}" destId="{1F341556-509E-43A0-9371-591FE507F788}" srcOrd="0" destOrd="0" parTransId="{3AA38F18-771A-4AE1-9E21-4382B2127289}" sibTransId="{A7922D9A-DE0C-406E-A5B3-643D094A12F3}"/>
    <dgm:cxn modelId="{0373CC60-FE4F-44D0-8C41-04179337DDD4}" type="presOf" srcId="{7900B7EF-FBCB-4EBE-9BCD-F4D13C876572}" destId="{48C66959-7890-4C99-930B-C5C33B267C4F}" srcOrd="0" destOrd="0" presId="urn:microsoft.com/office/officeart/2005/8/layout/lProcess3"/>
    <dgm:cxn modelId="{79985F64-452F-4DEE-9A4C-68B352C9F48A}" srcId="{7900B7EF-FBCB-4EBE-9BCD-F4D13C876572}" destId="{B80C0B11-15EC-4C55-84D8-4E1AAC6ADCE4}" srcOrd="1" destOrd="0" parTransId="{43F30F38-020A-4DD3-A470-BC746E983B83}" sibTransId="{3D58D856-7F49-4C76-8C66-D0273901B597}"/>
    <dgm:cxn modelId="{68595046-F4C1-4163-B8D2-8FE8295F25E4}" srcId="{724E9D88-435E-409E-A160-7314302C34D1}" destId="{8E524B7C-0B46-4DDF-A04F-29BA2EC3C4A6}" srcOrd="0" destOrd="0" parTransId="{BAF1C950-C3B6-4C74-990D-E5DF6156B05A}" sibTransId="{669E4CF0-6676-40D6-B401-6726AE8C6437}"/>
    <dgm:cxn modelId="{4D393B4A-FE6F-4433-8896-B4496399F142}" type="presOf" srcId="{489A7233-E4C7-4D0F-846A-462B2227CFE1}" destId="{85320F48-E18B-4357-949E-6E3E44712EEE}" srcOrd="0" destOrd="0" presId="urn:microsoft.com/office/officeart/2005/8/layout/lProcess3"/>
    <dgm:cxn modelId="{D1BCE670-00DB-480E-A745-8D2D0B28C56A}" type="presOf" srcId="{94CEC9A2-6043-4B62-9895-2E12182A890D}" destId="{77AB7A2D-2C1A-494A-8A59-3AD0C502C34E}" srcOrd="0" destOrd="0" presId="urn:microsoft.com/office/officeart/2005/8/layout/lProcess3"/>
    <dgm:cxn modelId="{D3E5F570-2691-4AA3-887C-1B9E2F050E7B}" type="presOf" srcId="{1F341556-509E-43A0-9371-591FE507F788}" destId="{185ED9F2-8935-4FEC-AA05-35F52171AC92}" srcOrd="0" destOrd="0" presId="urn:microsoft.com/office/officeart/2005/8/layout/lProcess3"/>
    <dgm:cxn modelId="{265B4B80-67B7-47F3-806D-3FB3790CAE8E}" srcId="{1F341556-509E-43A0-9371-591FE507F788}" destId="{000EA55F-00D1-445A-989B-9F8183EAD1C7}" srcOrd="0" destOrd="0" parTransId="{7F51AFF2-5B33-44B6-85DD-D3FBB9B0FBB8}" sibTransId="{268827CE-8329-4DE9-A65F-7EBF7B81AD12}"/>
    <dgm:cxn modelId="{02D4FF8D-4566-4F41-85FA-5795A851AF7C}" srcId="{7900B7EF-FBCB-4EBE-9BCD-F4D13C876572}" destId="{724E9D88-435E-409E-A160-7314302C34D1}" srcOrd="2" destOrd="0" parTransId="{6B0B5557-A1C3-443B-B31D-61C27FBC9F65}" sibTransId="{0DD63302-0AE3-4FE8-A62E-BD6E046DE9F3}"/>
    <dgm:cxn modelId="{2C55D092-3730-4879-ABC0-8D693C8CF2A4}" srcId="{B80C0B11-15EC-4C55-84D8-4E1AAC6ADCE4}" destId="{94CEC9A2-6043-4B62-9895-2E12182A890D}" srcOrd="0" destOrd="0" parTransId="{91972949-BD89-4A23-8A8A-9677CBF31241}" sibTransId="{87AB364D-F5A9-4187-B0D2-48C99AAD97D5}"/>
    <dgm:cxn modelId="{A444E7AA-2A59-4018-B48A-169269779D88}" srcId="{724E9D88-435E-409E-A160-7314302C34D1}" destId="{489A7233-E4C7-4D0F-846A-462B2227CFE1}" srcOrd="1" destOrd="0" parTransId="{E62306AB-23D8-4A85-83DA-6F892E0B4D0A}" sibTransId="{FEE212BE-C567-4F77-9B44-2861BB2E7F1C}"/>
    <dgm:cxn modelId="{64D0D1B2-2BC9-4AB0-B827-919B92D29741}" type="presOf" srcId="{8E524B7C-0B46-4DDF-A04F-29BA2EC3C4A6}" destId="{056E322C-B2E5-42D2-8CDA-6C765848F44F}" srcOrd="0" destOrd="0" presId="urn:microsoft.com/office/officeart/2005/8/layout/lProcess3"/>
    <dgm:cxn modelId="{380B98D4-2E05-4D4D-9534-C6FAD3886622}" type="presOf" srcId="{724E9D88-435E-409E-A160-7314302C34D1}" destId="{5657EB56-A081-44C1-832B-F5C49C4ECD1E}" srcOrd="0" destOrd="0" presId="urn:microsoft.com/office/officeart/2005/8/layout/lProcess3"/>
    <dgm:cxn modelId="{1B73D1F5-4087-46C4-A4C7-EE3FC6BEB329}" type="presOf" srcId="{000EA55F-00D1-445A-989B-9F8183EAD1C7}" destId="{F98D53B7-501D-4B55-956E-925D4C300979}" srcOrd="0" destOrd="0" presId="urn:microsoft.com/office/officeart/2005/8/layout/lProcess3"/>
    <dgm:cxn modelId="{1CBAD1FF-57B5-40AE-AEB6-EF59CA8F73A1}" type="presOf" srcId="{B80C0B11-15EC-4C55-84D8-4E1AAC6ADCE4}" destId="{BB9C949C-F6EF-4A6C-9154-1B502891AB84}" srcOrd="0" destOrd="0" presId="urn:microsoft.com/office/officeart/2005/8/layout/lProcess3"/>
    <dgm:cxn modelId="{B7B82590-4E68-4425-BDFD-95F8E4813220}" type="presParOf" srcId="{48C66959-7890-4C99-930B-C5C33B267C4F}" destId="{17B9096A-2F43-4A63-881D-93F9AC8C5B91}" srcOrd="0" destOrd="0" presId="urn:microsoft.com/office/officeart/2005/8/layout/lProcess3"/>
    <dgm:cxn modelId="{5C892469-D126-4B83-A116-346E5A80D3E1}" type="presParOf" srcId="{17B9096A-2F43-4A63-881D-93F9AC8C5B91}" destId="{185ED9F2-8935-4FEC-AA05-35F52171AC92}" srcOrd="0" destOrd="0" presId="urn:microsoft.com/office/officeart/2005/8/layout/lProcess3"/>
    <dgm:cxn modelId="{3A0537C7-371A-49E4-838B-6A1F787E4074}" type="presParOf" srcId="{17B9096A-2F43-4A63-881D-93F9AC8C5B91}" destId="{DDD4DF3C-BA28-40AC-A1ED-C4A82BD019E1}" srcOrd="1" destOrd="0" presId="urn:microsoft.com/office/officeart/2005/8/layout/lProcess3"/>
    <dgm:cxn modelId="{E639B7B3-3E35-4275-A110-57EF6384B4C3}" type="presParOf" srcId="{17B9096A-2F43-4A63-881D-93F9AC8C5B91}" destId="{F98D53B7-501D-4B55-956E-925D4C300979}" srcOrd="2" destOrd="0" presId="urn:microsoft.com/office/officeart/2005/8/layout/lProcess3"/>
    <dgm:cxn modelId="{DC0D3B2A-452E-4F73-BB9B-1263E20E5B6B}" type="presParOf" srcId="{48C66959-7890-4C99-930B-C5C33B267C4F}" destId="{A81551DF-07E7-4995-8FFC-8A69A191387F}" srcOrd="1" destOrd="0" presId="urn:microsoft.com/office/officeart/2005/8/layout/lProcess3"/>
    <dgm:cxn modelId="{FA2FF934-4B1F-4A8B-811B-881540FD9E31}" type="presParOf" srcId="{48C66959-7890-4C99-930B-C5C33B267C4F}" destId="{F58B0FAC-7FE7-4F3B-83A6-6DE51763D0E5}" srcOrd="2" destOrd="0" presId="urn:microsoft.com/office/officeart/2005/8/layout/lProcess3"/>
    <dgm:cxn modelId="{190F13A4-9CAF-4987-A626-CD812382CDBD}" type="presParOf" srcId="{F58B0FAC-7FE7-4F3B-83A6-6DE51763D0E5}" destId="{BB9C949C-F6EF-4A6C-9154-1B502891AB84}" srcOrd="0" destOrd="0" presId="urn:microsoft.com/office/officeart/2005/8/layout/lProcess3"/>
    <dgm:cxn modelId="{7D4A9033-8B55-42E1-B9D0-28E836FDCBAC}" type="presParOf" srcId="{F58B0FAC-7FE7-4F3B-83A6-6DE51763D0E5}" destId="{93A9DCDD-D549-4BED-92EE-3371CBC17BE5}" srcOrd="1" destOrd="0" presId="urn:microsoft.com/office/officeart/2005/8/layout/lProcess3"/>
    <dgm:cxn modelId="{EBB20458-571B-439D-BA89-B78A2CA5BCA5}" type="presParOf" srcId="{F58B0FAC-7FE7-4F3B-83A6-6DE51763D0E5}" destId="{77AB7A2D-2C1A-494A-8A59-3AD0C502C34E}" srcOrd="2" destOrd="0" presId="urn:microsoft.com/office/officeart/2005/8/layout/lProcess3"/>
    <dgm:cxn modelId="{CDCFBE8A-6DCC-4699-B31A-F23A1AC9B845}" type="presParOf" srcId="{48C66959-7890-4C99-930B-C5C33B267C4F}" destId="{F4B4E2F6-3692-4B30-A949-857197613466}" srcOrd="3" destOrd="0" presId="urn:microsoft.com/office/officeart/2005/8/layout/lProcess3"/>
    <dgm:cxn modelId="{2CFB0F51-EAE7-4719-AB9A-E127FBB20A5D}" type="presParOf" srcId="{48C66959-7890-4C99-930B-C5C33B267C4F}" destId="{1027F03B-F35C-461B-BDAA-E239AEB12A36}" srcOrd="4" destOrd="0" presId="urn:microsoft.com/office/officeart/2005/8/layout/lProcess3"/>
    <dgm:cxn modelId="{8FA4F914-58E0-4109-B644-1D3AB12C6B8B}" type="presParOf" srcId="{1027F03B-F35C-461B-BDAA-E239AEB12A36}" destId="{5657EB56-A081-44C1-832B-F5C49C4ECD1E}" srcOrd="0" destOrd="0" presId="urn:microsoft.com/office/officeart/2005/8/layout/lProcess3"/>
    <dgm:cxn modelId="{CB1CF117-410F-46D4-8FE0-83E0EE36809E}" type="presParOf" srcId="{1027F03B-F35C-461B-BDAA-E239AEB12A36}" destId="{26A28872-E015-4467-AA74-85DFEA6B48D5}" srcOrd="1" destOrd="0" presId="urn:microsoft.com/office/officeart/2005/8/layout/lProcess3"/>
    <dgm:cxn modelId="{1DB8A85E-FFE2-42A5-9C4B-1950CC0642CA}" type="presParOf" srcId="{1027F03B-F35C-461B-BDAA-E239AEB12A36}" destId="{056E322C-B2E5-42D2-8CDA-6C765848F44F}" srcOrd="2" destOrd="0" presId="urn:microsoft.com/office/officeart/2005/8/layout/lProcess3"/>
    <dgm:cxn modelId="{F360AF1B-8E15-4618-8A9A-BBA067085CC7}" type="presParOf" srcId="{1027F03B-F35C-461B-BDAA-E239AEB12A36}" destId="{B8E9D15A-312F-43B0-89EB-25A4D7CF4C2B}" srcOrd="3" destOrd="0" presId="urn:microsoft.com/office/officeart/2005/8/layout/lProcess3"/>
    <dgm:cxn modelId="{8350CCF1-C546-4CC2-AD5C-8D21F1204BA1}" type="presParOf" srcId="{1027F03B-F35C-461B-BDAA-E239AEB12A36}" destId="{85320F48-E18B-4357-949E-6E3E44712EE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91AF8-17D4-459A-B37A-BE02550A64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DD3D0-DD2D-42CE-B53C-26642921E697}">
      <dgm:prSet/>
      <dgm:spPr/>
      <dgm:t>
        <a:bodyPr/>
        <a:lstStyle/>
        <a:p>
          <a:pPr rtl="0"/>
          <a:r>
            <a:rPr lang="en-GB" b="1" dirty="0"/>
            <a:t>User </a:t>
          </a:r>
          <a:r>
            <a:rPr lang="en-GB" dirty="0"/>
            <a:t>selects target</a:t>
          </a:r>
          <a:endParaRPr lang="en-US" dirty="0"/>
        </a:p>
      </dgm:t>
    </dgm:pt>
    <dgm:pt modelId="{9F721E2C-3FB7-4173-AB75-D16ED027A1E0}" type="parTrans" cxnId="{E50B830F-3DCC-4685-BECD-6B3B60B096B3}">
      <dgm:prSet/>
      <dgm:spPr/>
      <dgm:t>
        <a:bodyPr/>
        <a:lstStyle/>
        <a:p>
          <a:endParaRPr lang="en-US"/>
        </a:p>
      </dgm:t>
    </dgm:pt>
    <dgm:pt modelId="{60F95D61-6D80-4975-8ED6-7D7E383B11F9}" type="sibTrans" cxnId="{E50B830F-3DCC-4685-BECD-6B3B60B096B3}">
      <dgm:prSet/>
      <dgm:spPr/>
      <dgm:t>
        <a:bodyPr/>
        <a:lstStyle/>
        <a:p>
          <a:endParaRPr lang="en-US"/>
        </a:p>
      </dgm:t>
    </dgm:pt>
    <dgm:pt modelId="{F88456BA-9C69-4C6D-9B7F-6F7C92C2E845}">
      <dgm:prSet/>
      <dgm:spPr/>
      <dgm:t>
        <a:bodyPr/>
        <a:lstStyle/>
        <a:p>
          <a:pPr rtl="0"/>
          <a:r>
            <a:rPr lang="en-GB" b="1" dirty="0"/>
            <a:t>Churn potential statistical selection is one-step and </a:t>
          </a:r>
          <a:r>
            <a:rPr lang="en-GB" dirty="0"/>
            <a:t>self explanatory</a:t>
          </a:r>
          <a:endParaRPr lang="en-US" dirty="0"/>
        </a:p>
      </dgm:t>
    </dgm:pt>
    <dgm:pt modelId="{C041A661-BA17-4AB4-9177-D451CF2E6807}" type="parTrans" cxnId="{670049A5-7EB2-4BAB-BB79-A30B6C66B73D}">
      <dgm:prSet/>
      <dgm:spPr/>
      <dgm:t>
        <a:bodyPr/>
        <a:lstStyle/>
        <a:p>
          <a:endParaRPr lang="en-US"/>
        </a:p>
      </dgm:t>
    </dgm:pt>
    <dgm:pt modelId="{7AA33DD5-18B2-4842-81C7-5C433F42B2E5}" type="sibTrans" cxnId="{670049A5-7EB2-4BAB-BB79-A30B6C66B73D}">
      <dgm:prSet/>
      <dgm:spPr/>
      <dgm:t>
        <a:bodyPr/>
        <a:lstStyle/>
        <a:p>
          <a:endParaRPr lang="en-US"/>
        </a:p>
      </dgm:t>
    </dgm:pt>
    <dgm:pt modelId="{02E7DF7C-830B-4C9B-AD72-48D6F0FA9EE5}">
      <dgm:prSet/>
      <dgm:spPr/>
      <dgm:t>
        <a:bodyPr/>
        <a:lstStyle/>
        <a:p>
          <a:pPr rtl="0"/>
          <a:r>
            <a:rPr lang="en-GB" i="1" dirty="0"/>
            <a:t>Direct</a:t>
          </a:r>
          <a:endParaRPr lang="en-US" i="1" dirty="0"/>
        </a:p>
      </dgm:t>
    </dgm:pt>
    <dgm:pt modelId="{B40401C1-78D6-4E22-A162-191D91FC4765}" type="parTrans" cxnId="{965BB01C-0505-4DA5-B9BC-3EE9B99C2978}">
      <dgm:prSet/>
      <dgm:spPr/>
      <dgm:t>
        <a:bodyPr/>
        <a:lstStyle/>
        <a:p>
          <a:endParaRPr lang="en-US"/>
        </a:p>
      </dgm:t>
    </dgm:pt>
    <dgm:pt modelId="{A94BBA69-E697-4FD0-9481-13F8B3D327CC}" type="sibTrans" cxnId="{965BB01C-0505-4DA5-B9BC-3EE9B99C2978}">
      <dgm:prSet/>
      <dgm:spPr/>
      <dgm:t>
        <a:bodyPr/>
        <a:lstStyle/>
        <a:p>
          <a:endParaRPr lang="en-US"/>
        </a:p>
      </dgm:t>
    </dgm:pt>
    <dgm:pt modelId="{57896F93-4B2A-41BB-B6E9-C417B7D11728}">
      <dgm:prSet/>
      <dgm:spPr/>
      <dgm:t>
        <a:bodyPr/>
        <a:lstStyle/>
        <a:p>
          <a:pPr rtl="0"/>
          <a:r>
            <a:rPr lang="en-GB" i="1" dirty="0"/>
            <a:t>Pre-processed</a:t>
          </a:r>
          <a:endParaRPr lang="en-US" i="1" dirty="0"/>
        </a:p>
      </dgm:t>
    </dgm:pt>
    <dgm:pt modelId="{526ECAB6-635C-4BDD-953C-6781F2AC217A}" type="parTrans" cxnId="{3BCCDC35-4097-4AFA-8F41-6C02CD76DB51}">
      <dgm:prSet/>
      <dgm:spPr/>
      <dgm:t>
        <a:bodyPr/>
        <a:lstStyle/>
        <a:p>
          <a:endParaRPr lang="en-US"/>
        </a:p>
      </dgm:t>
    </dgm:pt>
    <dgm:pt modelId="{093A2C16-BCA4-4906-9BC8-DBE84875D393}" type="sibTrans" cxnId="{3BCCDC35-4097-4AFA-8F41-6C02CD76DB51}">
      <dgm:prSet/>
      <dgm:spPr/>
      <dgm:t>
        <a:bodyPr/>
        <a:lstStyle/>
        <a:p>
          <a:endParaRPr lang="en-US"/>
        </a:p>
      </dgm:t>
    </dgm:pt>
    <dgm:pt modelId="{AF1A70D0-7EF0-479C-9FA9-2A92D7FD3FD8}" type="pres">
      <dgm:prSet presAssocID="{1DF91AF8-17D4-459A-B37A-BE02550A64DF}" presName="linearFlow" presStyleCnt="0">
        <dgm:presLayoutVars>
          <dgm:dir/>
          <dgm:animLvl val="lvl"/>
          <dgm:resizeHandles val="exact"/>
        </dgm:presLayoutVars>
      </dgm:prSet>
      <dgm:spPr/>
    </dgm:pt>
    <dgm:pt modelId="{BD987669-7AA6-4304-8FE0-0629D4791124}" type="pres">
      <dgm:prSet presAssocID="{1A7DD3D0-DD2D-42CE-B53C-26642921E697}" presName="composite" presStyleCnt="0"/>
      <dgm:spPr/>
    </dgm:pt>
    <dgm:pt modelId="{C3A7AE25-BFA5-4F51-AC0F-40DFB36A13A1}" type="pres">
      <dgm:prSet presAssocID="{1A7DD3D0-DD2D-42CE-B53C-26642921E69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BF86F060-9D1F-4799-8C12-C29F8DBF150D}" type="pres">
      <dgm:prSet presAssocID="{1A7DD3D0-DD2D-42CE-B53C-26642921E697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E50B830F-3DCC-4685-BECD-6B3B60B096B3}" srcId="{1DF91AF8-17D4-459A-B37A-BE02550A64DF}" destId="{1A7DD3D0-DD2D-42CE-B53C-26642921E697}" srcOrd="0" destOrd="0" parTransId="{9F721E2C-3FB7-4173-AB75-D16ED027A1E0}" sibTransId="{60F95D61-6D80-4975-8ED6-7D7E383B11F9}"/>
    <dgm:cxn modelId="{965BB01C-0505-4DA5-B9BC-3EE9B99C2978}" srcId="{1A7DD3D0-DD2D-42CE-B53C-26642921E697}" destId="{02E7DF7C-830B-4C9B-AD72-48D6F0FA9EE5}" srcOrd="1" destOrd="0" parTransId="{B40401C1-78D6-4E22-A162-191D91FC4765}" sibTransId="{A94BBA69-E697-4FD0-9481-13F8B3D327CC}"/>
    <dgm:cxn modelId="{82D51E2F-6627-400D-ABA3-86E7EB732BA9}" type="presOf" srcId="{1A7DD3D0-DD2D-42CE-B53C-26642921E697}" destId="{C3A7AE25-BFA5-4F51-AC0F-40DFB36A13A1}" srcOrd="0" destOrd="0" presId="urn:microsoft.com/office/officeart/2005/8/layout/chevron2"/>
    <dgm:cxn modelId="{3BCCDC35-4097-4AFA-8F41-6C02CD76DB51}" srcId="{1A7DD3D0-DD2D-42CE-B53C-26642921E697}" destId="{57896F93-4B2A-41BB-B6E9-C417B7D11728}" srcOrd="2" destOrd="0" parTransId="{526ECAB6-635C-4BDD-953C-6781F2AC217A}" sibTransId="{093A2C16-BCA4-4906-9BC8-DBE84875D393}"/>
    <dgm:cxn modelId="{A0569A69-82AD-4E93-A121-4F53FEA643AC}" type="presOf" srcId="{F88456BA-9C69-4C6D-9B7F-6F7C92C2E845}" destId="{BF86F060-9D1F-4799-8C12-C29F8DBF150D}" srcOrd="0" destOrd="0" presId="urn:microsoft.com/office/officeart/2005/8/layout/chevron2"/>
    <dgm:cxn modelId="{65D87D9C-B6A5-433F-8D08-97EFB23E0C63}" type="presOf" srcId="{02E7DF7C-830B-4C9B-AD72-48D6F0FA9EE5}" destId="{BF86F060-9D1F-4799-8C12-C29F8DBF150D}" srcOrd="0" destOrd="1" presId="urn:microsoft.com/office/officeart/2005/8/layout/chevron2"/>
    <dgm:cxn modelId="{B1ED0C9D-CCD7-43D5-9963-4C0512380171}" type="presOf" srcId="{57896F93-4B2A-41BB-B6E9-C417B7D11728}" destId="{BF86F060-9D1F-4799-8C12-C29F8DBF150D}" srcOrd="0" destOrd="2" presId="urn:microsoft.com/office/officeart/2005/8/layout/chevron2"/>
    <dgm:cxn modelId="{670049A5-7EB2-4BAB-BB79-A30B6C66B73D}" srcId="{1A7DD3D0-DD2D-42CE-B53C-26642921E697}" destId="{F88456BA-9C69-4C6D-9B7F-6F7C92C2E845}" srcOrd="0" destOrd="0" parTransId="{C041A661-BA17-4AB4-9177-D451CF2E6807}" sibTransId="{7AA33DD5-18B2-4842-81C7-5C433F42B2E5}"/>
    <dgm:cxn modelId="{C16A87A7-9BAF-4CEC-9119-7D090105F906}" type="presOf" srcId="{1DF91AF8-17D4-459A-B37A-BE02550A64DF}" destId="{AF1A70D0-7EF0-479C-9FA9-2A92D7FD3FD8}" srcOrd="0" destOrd="0" presId="urn:microsoft.com/office/officeart/2005/8/layout/chevron2"/>
    <dgm:cxn modelId="{0FA80A77-EF72-4DE4-BFC2-4A7F3AA32DE5}" type="presParOf" srcId="{AF1A70D0-7EF0-479C-9FA9-2A92D7FD3FD8}" destId="{BD987669-7AA6-4304-8FE0-0629D4791124}" srcOrd="0" destOrd="0" presId="urn:microsoft.com/office/officeart/2005/8/layout/chevron2"/>
    <dgm:cxn modelId="{4DCBE75A-71C2-4A74-8F60-1BA56A000AB1}" type="presParOf" srcId="{BD987669-7AA6-4304-8FE0-0629D4791124}" destId="{C3A7AE25-BFA5-4F51-AC0F-40DFB36A13A1}" srcOrd="0" destOrd="0" presId="urn:microsoft.com/office/officeart/2005/8/layout/chevron2"/>
    <dgm:cxn modelId="{301E2FEF-C530-41F8-8846-4122F67899E8}" type="presParOf" srcId="{BD987669-7AA6-4304-8FE0-0629D4791124}" destId="{BF86F060-9D1F-4799-8C12-C29F8DBF15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173553-B6A4-4FC4-8552-AC87559B2B1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18828-6545-49A8-A3D5-6D728E611E33}">
      <dgm:prSet/>
      <dgm:spPr/>
      <dgm:t>
        <a:bodyPr/>
        <a:lstStyle/>
        <a:p>
          <a:pPr rtl="0"/>
          <a:r>
            <a:rPr lang="en-GB" b="1" dirty="0"/>
            <a:t>Content Option 1: Hyperloop</a:t>
          </a:r>
          <a:r>
            <a:rPr lang="en-GB" dirty="0"/>
            <a:t> </a:t>
          </a:r>
          <a:r>
            <a:rPr lang="en-GB" b="1" dirty="0"/>
            <a:t>directly</a:t>
          </a:r>
          <a:r>
            <a:rPr lang="en-GB" dirty="0"/>
            <a:t> proposes campaign </a:t>
          </a:r>
          <a:r>
            <a:rPr lang="en-GB" b="1" dirty="0"/>
            <a:t>content </a:t>
          </a:r>
          <a:r>
            <a:rPr lang="en-GB" dirty="0"/>
            <a:t>configuration based on selected target</a:t>
          </a:r>
          <a:endParaRPr lang="en-US" dirty="0"/>
        </a:p>
      </dgm:t>
    </dgm:pt>
    <dgm:pt modelId="{FEEBFBBD-72CF-4F6D-8BD0-3C52C8334B7A}" type="parTrans" cxnId="{FF7ACECB-A294-4010-BD65-3334B0AC49D3}">
      <dgm:prSet/>
      <dgm:spPr/>
      <dgm:t>
        <a:bodyPr/>
        <a:lstStyle/>
        <a:p>
          <a:endParaRPr lang="en-US"/>
        </a:p>
      </dgm:t>
    </dgm:pt>
    <dgm:pt modelId="{1DFDB77A-9709-48BB-A9D7-D4EA5FDD63BF}" type="sibTrans" cxnId="{FF7ACECB-A294-4010-BD65-3334B0AC49D3}">
      <dgm:prSet/>
      <dgm:spPr/>
      <dgm:t>
        <a:bodyPr/>
        <a:lstStyle/>
        <a:p>
          <a:endParaRPr lang="en-US"/>
        </a:p>
      </dgm:t>
    </dgm:pt>
    <dgm:pt modelId="{AEFE49AB-D9A2-48D6-B5E3-22EB30D90CCE}">
      <dgm:prSet/>
      <dgm:spPr/>
      <dgm:t>
        <a:bodyPr/>
        <a:lstStyle/>
        <a:p>
          <a:pPr rtl="0"/>
          <a:r>
            <a:rPr lang="en-GB" b="1"/>
            <a:t>Direct individual proposals</a:t>
          </a:r>
          <a:r>
            <a:rPr lang="en-GB"/>
            <a:t>: Content (products) based on individual averaged recommendations</a:t>
          </a:r>
          <a:endParaRPr lang="en-US"/>
        </a:p>
      </dgm:t>
    </dgm:pt>
    <dgm:pt modelId="{DDCCAA05-F777-45D4-9369-DCBC26BDA67D}" type="parTrans" cxnId="{D9C8D8E4-9683-4687-A49E-60A129F02DA4}">
      <dgm:prSet/>
      <dgm:spPr/>
      <dgm:t>
        <a:bodyPr/>
        <a:lstStyle/>
        <a:p>
          <a:endParaRPr lang="en-US"/>
        </a:p>
      </dgm:t>
    </dgm:pt>
    <dgm:pt modelId="{C09D1F55-AF05-499A-9A73-5FC97D9A52CD}" type="sibTrans" cxnId="{D9C8D8E4-9683-4687-A49E-60A129F02DA4}">
      <dgm:prSet/>
      <dgm:spPr/>
      <dgm:t>
        <a:bodyPr/>
        <a:lstStyle/>
        <a:p>
          <a:endParaRPr lang="en-US"/>
        </a:p>
      </dgm:t>
    </dgm:pt>
    <dgm:pt modelId="{6C2A15BB-C21B-4A0A-B7C6-A63DA87BCA35}">
      <dgm:prSet/>
      <dgm:spPr/>
      <dgm:t>
        <a:bodyPr/>
        <a:lstStyle/>
        <a:p>
          <a:pPr rtl="0"/>
          <a:r>
            <a:rPr lang="en-GB" b="1"/>
            <a:t>Direct bulk proposals</a:t>
          </a:r>
          <a:r>
            <a:rPr lang="en-GB"/>
            <a:t>: Content (products) based on behaviour micro-segmentation of churn target</a:t>
          </a:r>
          <a:endParaRPr lang="en-US"/>
        </a:p>
      </dgm:t>
    </dgm:pt>
    <dgm:pt modelId="{937D894F-36C6-4AE0-8E18-01A11ED4F838}" type="parTrans" cxnId="{26DBAE30-EA73-4C61-8334-B7412F2F1FD3}">
      <dgm:prSet/>
      <dgm:spPr/>
      <dgm:t>
        <a:bodyPr/>
        <a:lstStyle/>
        <a:p>
          <a:endParaRPr lang="en-US"/>
        </a:p>
      </dgm:t>
    </dgm:pt>
    <dgm:pt modelId="{1C46FDC3-B9AF-4414-B5B5-1FF15B0FF741}" type="sibTrans" cxnId="{26DBAE30-EA73-4C61-8334-B7412F2F1FD3}">
      <dgm:prSet/>
      <dgm:spPr/>
      <dgm:t>
        <a:bodyPr/>
        <a:lstStyle/>
        <a:p>
          <a:endParaRPr lang="en-US"/>
        </a:p>
      </dgm:t>
    </dgm:pt>
    <dgm:pt modelId="{EBFE7370-F979-4340-9B06-2E6589EB2808}" type="pres">
      <dgm:prSet presAssocID="{E5173553-B6A4-4FC4-8552-AC87559B2B11}" presName="linearFlow" presStyleCnt="0">
        <dgm:presLayoutVars>
          <dgm:dir/>
          <dgm:animLvl val="lvl"/>
          <dgm:resizeHandles val="exact"/>
        </dgm:presLayoutVars>
      </dgm:prSet>
      <dgm:spPr/>
    </dgm:pt>
    <dgm:pt modelId="{9B004BF8-8E55-4107-BBB8-170941233A1C}" type="pres">
      <dgm:prSet presAssocID="{49618828-6545-49A8-A3D5-6D728E611E33}" presName="composite" presStyleCnt="0"/>
      <dgm:spPr/>
    </dgm:pt>
    <dgm:pt modelId="{17594758-3366-4DE8-9AE6-0D8486851264}" type="pres">
      <dgm:prSet presAssocID="{49618828-6545-49A8-A3D5-6D728E611E3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52A2641C-9B64-4C67-A5CC-43AFF0DBD3E9}" type="pres">
      <dgm:prSet presAssocID="{49618828-6545-49A8-A3D5-6D728E611E3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26DBAE30-EA73-4C61-8334-B7412F2F1FD3}" srcId="{49618828-6545-49A8-A3D5-6D728E611E33}" destId="{6C2A15BB-C21B-4A0A-B7C6-A63DA87BCA35}" srcOrd="1" destOrd="0" parTransId="{937D894F-36C6-4AE0-8E18-01A11ED4F838}" sibTransId="{1C46FDC3-B9AF-4414-B5B5-1FF15B0FF741}"/>
    <dgm:cxn modelId="{E6F2D84F-4780-4256-AAB0-C2253B452284}" type="presOf" srcId="{AEFE49AB-D9A2-48D6-B5E3-22EB30D90CCE}" destId="{52A2641C-9B64-4C67-A5CC-43AFF0DBD3E9}" srcOrd="0" destOrd="0" presId="urn:microsoft.com/office/officeart/2005/8/layout/chevron2"/>
    <dgm:cxn modelId="{63C51C7E-8A15-4167-A167-568D0C7CFDB7}" type="presOf" srcId="{49618828-6545-49A8-A3D5-6D728E611E33}" destId="{17594758-3366-4DE8-9AE6-0D8486851264}" srcOrd="0" destOrd="0" presId="urn:microsoft.com/office/officeart/2005/8/layout/chevron2"/>
    <dgm:cxn modelId="{289B41BD-E83B-4CCE-9F7C-2F3B916BA5DB}" type="presOf" srcId="{6C2A15BB-C21B-4A0A-B7C6-A63DA87BCA35}" destId="{52A2641C-9B64-4C67-A5CC-43AFF0DBD3E9}" srcOrd="0" destOrd="1" presId="urn:microsoft.com/office/officeart/2005/8/layout/chevron2"/>
    <dgm:cxn modelId="{018C68C3-1E47-48F5-8450-89695973E91B}" type="presOf" srcId="{E5173553-B6A4-4FC4-8552-AC87559B2B11}" destId="{EBFE7370-F979-4340-9B06-2E6589EB2808}" srcOrd="0" destOrd="0" presId="urn:microsoft.com/office/officeart/2005/8/layout/chevron2"/>
    <dgm:cxn modelId="{FF7ACECB-A294-4010-BD65-3334B0AC49D3}" srcId="{E5173553-B6A4-4FC4-8552-AC87559B2B11}" destId="{49618828-6545-49A8-A3D5-6D728E611E33}" srcOrd="0" destOrd="0" parTransId="{FEEBFBBD-72CF-4F6D-8BD0-3C52C8334B7A}" sibTransId="{1DFDB77A-9709-48BB-A9D7-D4EA5FDD63BF}"/>
    <dgm:cxn modelId="{D9C8D8E4-9683-4687-A49E-60A129F02DA4}" srcId="{49618828-6545-49A8-A3D5-6D728E611E33}" destId="{AEFE49AB-D9A2-48D6-B5E3-22EB30D90CCE}" srcOrd="0" destOrd="0" parTransId="{DDCCAA05-F777-45D4-9369-DCBC26BDA67D}" sibTransId="{C09D1F55-AF05-499A-9A73-5FC97D9A52CD}"/>
    <dgm:cxn modelId="{BD1E233E-049F-498E-BA66-FF892CFE758D}" type="presParOf" srcId="{EBFE7370-F979-4340-9B06-2E6589EB2808}" destId="{9B004BF8-8E55-4107-BBB8-170941233A1C}" srcOrd="0" destOrd="0" presId="urn:microsoft.com/office/officeart/2005/8/layout/chevron2"/>
    <dgm:cxn modelId="{2F431E0F-FD8A-4E92-A6F4-12865FBCFF43}" type="presParOf" srcId="{9B004BF8-8E55-4107-BBB8-170941233A1C}" destId="{17594758-3366-4DE8-9AE6-0D8486851264}" srcOrd="0" destOrd="0" presId="urn:microsoft.com/office/officeart/2005/8/layout/chevron2"/>
    <dgm:cxn modelId="{F094CBBC-A8DD-447A-969A-55068FCA937B}" type="presParOf" srcId="{9B004BF8-8E55-4107-BBB8-170941233A1C}" destId="{52A2641C-9B64-4C67-A5CC-43AFF0DBD3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9CEEC4-7AC6-4B6C-9AF3-25CA5169892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30D9E-0879-45A3-B644-A4C6C5E55EB9}">
      <dgm:prSet/>
      <dgm:spPr/>
      <dgm:t>
        <a:bodyPr/>
        <a:lstStyle/>
        <a:p>
          <a:pPr rtl="0"/>
          <a:r>
            <a:rPr lang="en-GB" b="1" dirty="0"/>
            <a:t>Content Option 2: Hyperloop  </a:t>
          </a:r>
          <a:r>
            <a:rPr lang="en-GB" dirty="0"/>
            <a:t>proposes campaign content based on selected target </a:t>
          </a:r>
          <a:r>
            <a:rPr lang="en-GB" b="1" dirty="0"/>
            <a:t>together</a:t>
          </a:r>
          <a:r>
            <a:rPr lang="en-GB" dirty="0"/>
            <a:t> with </a:t>
          </a:r>
          <a:r>
            <a:rPr lang="en-GB" b="1" dirty="0"/>
            <a:t> user-proposed</a:t>
          </a:r>
          <a:r>
            <a:rPr lang="en-GB" dirty="0"/>
            <a:t> list of products (multi or simple selection based on internal marketing strategy)</a:t>
          </a:r>
          <a:endParaRPr lang="en-US" dirty="0"/>
        </a:p>
      </dgm:t>
    </dgm:pt>
    <dgm:pt modelId="{3376A21E-2005-45D2-88C0-6F8174BA04AA}" type="parTrans" cxnId="{7D3771E5-6E61-458B-B4BA-E841ECFE3B3B}">
      <dgm:prSet/>
      <dgm:spPr/>
      <dgm:t>
        <a:bodyPr/>
        <a:lstStyle/>
        <a:p>
          <a:endParaRPr lang="en-US"/>
        </a:p>
      </dgm:t>
    </dgm:pt>
    <dgm:pt modelId="{35E33AF5-5A20-46D9-BC42-B408E8EE7D7C}" type="sibTrans" cxnId="{7D3771E5-6E61-458B-B4BA-E841ECFE3B3B}">
      <dgm:prSet/>
      <dgm:spPr/>
      <dgm:t>
        <a:bodyPr/>
        <a:lstStyle/>
        <a:p>
          <a:endParaRPr lang="en-US"/>
        </a:p>
      </dgm:t>
    </dgm:pt>
    <dgm:pt modelId="{847C65B0-4592-4D86-A5CE-CE42BE8AF78F}">
      <dgm:prSet/>
      <dgm:spPr/>
      <dgm:t>
        <a:bodyPr/>
        <a:lstStyle/>
        <a:p>
          <a:pPr rtl="0"/>
          <a:r>
            <a:rPr lang="en-GB" b="1"/>
            <a:t>Reverse individual proposals</a:t>
          </a:r>
          <a:r>
            <a:rPr lang="en-GB"/>
            <a:t>: based on input products matches each churn customer with best-recommendation list</a:t>
          </a:r>
          <a:endParaRPr lang="en-US"/>
        </a:p>
      </dgm:t>
    </dgm:pt>
    <dgm:pt modelId="{BEDF22BA-2A40-4590-B523-AED8260BDD73}" type="parTrans" cxnId="{402DC4BF-2B45-4279-88F9-3E035B916838}">
      <dgm:prSet/>
      <dgm:spPr/>
      <dgm:t>
        <a:bodyPr/>
        <a:lstStyle/>
        <a:p>
          <a:endParaRPr lang="en-US"/>
        </a:p>
      </dgm:t>
    </dgm:pt>
    <dgm:pt modelId="{101C6565-E5F3-4FE5-898F-4E43B20BEB69}" type="sibTrans" cxnId="{402DC4BF-2B45-4279-88F9-3E035B916838}">
      <dgm:prSet/>
      <dgm:spPr/>
      <dgm:t>
        <a:bodyPr/>
        <a:lstStyle/>
        <a:p>
          <a:endParaRPr lang="en-US"/>
        </a:p>
      </dgm:t>
    </dgm:pt>
    <dgm:pt modelId="{BAB12162-6F19-45C3-86BA-F758548880C1}">
      <dgm:prSet/>
      <dgm:spPr/>
      <dgm:t>
        <a:bodyPr/>
        <a:lstStyle/>
        <a:p>
          <a:pPr rtl="0"/>
          <a:r>
            <a:rPr lang="en-GB" b="1"/>
            <a:t>Reverse bulk proposals</a:t>
          </a:r>
          <a:r>
            <a:rPr lang="en-GB"/>
            <a:t>: based on input products and churn target microsegments system proposes specific recommendations for each microsegment</a:t>
          </a:r>
          <a:endParaRPr lang="en-US"/>
        </a:p>
      </dgm:t>
    </dgm:pt>
    <dgm:pt modelId="{E87E8F65-631C-415A-A3B5-6B9276F4FDEF}" type="parTrans" cxnId="{8AC06916-7592-471F-8DF2-2A47DDD2D475}">
      <dgm:prSet/>
      <dgm:spPr/>
      <dgm:t>
        <a:bodyPr/>
        <a:lstStyle/>
        <a:p>
          <a:endParaRPr lang="en-US"/>
        </a:p>
      </dgm:t>
    </dgm:pt>
    <dgm:pt modelId="{888DF345-497F-4554-B552-95C9756CB59B}" type="sibTrans" cxnId="{8AC06916-7592-471F-8DF2-2A47DDD2D475}">
      <dgm:prSet/>
      <dgm:spPr/>
      <dgm:t>
        <a:bodyPr/>
        <a:lstStyle/>
        <a:p>
          <a:endParaRPr lang="en-US"/>
        </a:p>
      </dgm:t>
    </dgm:pt>
    <dgm:pt modelId="{E49A6540-7AA2-423B-9E6A-F76728301C12}" type="pres">
      <dgm:prSet presAssocID="{BA9CEEC4-7AC6-4B6C-9AF3-25CA51698923}" presName="linearFlow" presStyleCnt="0">
        <dgm:presLayoutVars>
          <dgm:dir/>
          <dgm:animLvl val="lvl"/>
          <dgm:resizeHandles val="exact"/>
        </dgm:presLayoutVars>
      </dgm:prSet>
      <dgm:spPr/>
    </dgm:pt>
    <dgm:pt modelId="{0D958DDC-9325-4E17-ADC2-B95FC3F110F6}" type="pres">
      <dgm:prSet presAssocID="{36730D9E-0879-45A3-B644-A4C6C5E55EB9}" presName="composite" presStyleCnt="0"/>
      <dgm:spPr/>
    </dgm:pt>
    <dgm:pt modelId="{96E1866D-8F56-4597-B115-6CBC1B0F1B19}" type="pres">
      <dgm:prSet presAssocID="{36730D9E-0879-45A3-B644-A4C6C5E55EB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BA5EA12D-6DAE-43AE-AF7E-6FF7A14E22F0}" type="pres">
      <dgm:prSet presAssocID="{36730D9E-0879-45A3-B644-A4C6C5E55EB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8AC06916-7592-471F-8DF2-2A47DDD2D475}" srcId="{36730D9E-0879-45A3-B644-A4C6C5E55EB9}" destId="{BAB12162-6F19-45C3-86BA-F758548880C1}" srcOrd="1" destOrd="0" parTransId="{E87E8F65-631C-415A-A3B5-6B9276F4FDEF}" sibTransId="{888DF345-497F-4554-B552-95C9756CB59B}"/>
    <dgm:cxn modelId="{EA124B1A-3B9A-4886-B3B2-54B0D7ADFE81}" type="presOf" srcId="{847C65B0-4592-4D86-A5CE-CE42BE8AF78F}" destId="{BA5EA12D-6DAE-43AE-AF7E-6FF7A14E22F0}" srcOrd="0" destOrd="0" presId="urn:microsoft.com/office/officeart/2005/8/layout/chevron2"/>
    <dgm:cxn modelId="{9E15463B-980A-49EE-BC51-CA330AC91B55}" type="presOf" srcId="{BAB12162-6F19-45C3-86BA-F758548880C1}" destId="{BA5EA12D-6DAE-43AE-AF7E-6FF7A14E22F0}" srcOrd="0" destOrd="1" presId="urn:microsoft.com/office/officeart/2005/8/layout/chevron2"/>
    <dgm:cxn modelId="{7477A986-692F-47B5-8A6B-55806F233764}" type="presOf" srcId="{36730D9E-0879-45A3-B644-A4C6C5E55EB9}" destId="{96E1866D-8F56-4597-B115-6CBC1B0F1B19}" srcOrd="0" destOrd="0" presId="urn:microsoft.com/office/officeart/2005/8/layout/chevron2"/>
    <dgm:cxn modelId="{402DC4BF-2B45-4279-88F9-3E035B916838}" srcId="{36730D9E-0879-45A3-B644-A4C6C5E55EB9}" destId="{847C65B0-4592-4D86-A5CE-CE42BE8AF78F}" srcOrd="0" destOrd="0" parTransId="{BEDF22BA-2A40-4590-B523-AED8260BDD73}" sibTransId="{101C6565-E5F3-4FE5-898F-4E43B20BEB69}"/>
    <dgm:cxn modelId="{5796E4CC-9719-4C35-A899-0CC269E929F4}" type="presOf" srcId="{BA9CEEC4-7AC6-4B6C-9AF3-25CA51698923}" destId="{E49A6540-7AA2-423B-9E6A-F76728301C12}" srcOrd="0" destOrd="0" presId="urn:microsoft.com/office/officeart/2005/8/layout/chevron2"/>
    <dgm:cxn modelId="{7D3771E5-6E61-458B-B4BA-E841ECFE3B3B}" srcId="{BA9CEEC4-7AC6-4B6C-9AF3-25CA51698923}" destId="{36730D9E-0879-45A3-B644-A4C6C5E55EB9}" srcOrd="0" destOrd="0" parTransId="{3376A21E-2005-45D2-88C0-6F8174BA04AA}" sibTransId="{35E33AF5-5A20-46D9-BC42-B408E8EE7D7C}"/>
    <dgm:cxn modelId="{7BDA0C22-8B2D-49AB-984D-B145B7945B55}" type="presParOf" srcId="{E49A6540-7AA2-423B-9E6A-F76728301C12}" destId="{0D958DDC-9325-4E17-ADC2-B95FC3F110F6}" srcOrd="0" destOrd="0" presId="urn:microsoft.com/office/officeart/2005/8/layout/chevron2"/>
    <dgm:cxn modelId="{D525F2F4-2411-4C35-8827-2278B227182D}" type="presParOf" srcId="{0D958DDC-9325-4E17-ADC2-B95FC3F110F6}" destId="{96E1866D-8F56-4597-B115-6CBC1B0F1B19}" srcOrd="0" destOrd="0" presId="urn:microsoft.com/office/officeart/2005/8/layout/chevron2"/>
    <dgm:cxn modelId="{6CC948FD-1D8C-4369-AEDA-41B7762E31E4}" type="presParOf" srcId="{0D958DDC-9325-4E17-ADC2-B95FC3F110F6}" destId="{BA5EA12D-6DAE-43AE-AF7E-6FF7A14E22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DBDB97-11E1-46E7-9912-B698EC3D63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3F1BAD-3441-427D-8075-B73FA9E6153D}">
      <dgm:prSet/>
      <dgm:spPr/>
      <dgm:t>
        <a:bodyPr/>
        <a:lstStyle/>
        <a:p>
          <a:pPr rtl="0"/>
          <a:r>
            <a:rPr lang="en-GB" b="1"/>
            <a:t>Finally Hyperloop generates user-product(s) pairs (either at individual level or grouped)</a:t>
          </a:r>
          <a:endParaRPr lang="en-US"/>
        </a:p>
      </dgm:t>
    </dgm:pt>
    <dgm:pt modelId="{2D724BAB-FBEC-490F-9E59-65E7C2B2FAA2}" type="parTrans" cxnId="{55F524EA-3794-4ECE-B76F-7707FA5012EA}">
      <dgm:prSet/>
      <dgm:spPr/>
      <dgm:t>
        <a:bodyPr/>
        <a:lstStyle/>
        <a:p>
          <a:endParaRPr lang="en-US"/>
        </a:p>
      </dgm:t>
    </dgm:pt>
    <dgm:pt modelId="{2278E236-3BE7-4D0B-8DB4-DA82898FC1EF}" type="sibTrans" cxnId="{55F524EA-3794-4ECE-B76F-7707FA5012EA}">
      <dgm:prSet/>
      <dgm:spPr/>
      <dgm:t>
        <a:bodyPr/>
        <a:lstStyle/>
        <a:p>
          <a:endParaRPr lang="en-US"/>
        </a:p>
      </dgm:t>
    </dgm:pt>
    <dgm:pt modelId="{CC459F58-1B7B-498A-A4A4-274DAF514887}" type="pres">
      <dgm:prSet presAssocID="{2BDBDB97-11E1-46E7-9912-B698EC3D63EE}" presName="CompostProcess" presStyleCnt="0">
        <dgm:presLayoutVars>
          <dgm:dir/>
          <dgm:resizeHandles val="exact"/>
        </dgm:presLayoutVars>
      </dgm:prSet>
      <dgm:spPr/>
    </dgm:pt>
    <dgm:pt modelId="{67E24766-05F2-42A0-ABAC-14EADB90A0D2}" type="pres">
      <dgm:prSet presAssocID="{2BDBDB97-11E1-46E7-9912-B698EC3D63EE}" presName="arrow" presStyleLbl="bgShp" presStyleIdx="0" presStyleCnt="1"/>
      <dgm:spPr/>
    </dgm:pt>
    <dgm:pt modelId="{EEE10827-ABE5-4B6B-AA5B-B7482AE04B0F}" type="pres">
      <dgm:prSet presAssocID="{2BDBDB97-11E1-46E7-9912-B698EC3D63EE}" presName="linearProcess" presStyleCnt="0"/>
      <dgm:spPr/>
    </dgm:pt>
    <dgm:pt modelId="{125CD4B3-1B37-41DC-ACFD-30D0C981726C}" type="pres">
      <dgm:prSet presAssocID="{973F1BAD-3441-427D-8075-B73FA9E6153D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A54B002-96FC-41CB-AE05-46355344A951}" type="presOf" srcId="{2BDBDB97-11E1-46E7-9912-B698EC3D63EE}" destId="{CC459F58-1B7B-498A-A4A4-274DAF514887}" srcOrd="0" destOrd="0" presId="urn:microsoft.com/office/officeart/2005/8/layout/hProcess9"/>
    <dgm:cxn modelId="{DDB877B2-4EFE-4D4A-AAA7-DDF63E2AF26E}" type="presOf" srcId="{973F1BAD-3441-427D-8075-B73FA9E6153D}" destId="{125CD4B3-1B37-41DC-ACFD-30D0C981726C}" srcOrd="0" destOrd="0" presId="urn:microsoft.com/office/officeart/2005/8/layout/hProcess9"/>
    <dgm:cxn modelId="{55F524EA-3794-4ECE-B76F-7707FA5012EA}" srcId="{2BDBDB97-11E1-46E7-9912-B698EC3D63EE}" destId="{973F1BAD-3441-427D-8075-B73FA9E6153D}" srcOrd="0" destOrd="0" parTransId="{2D724BAB-FBEC-490F-9E59-65E7C2B2FAA2}" sibTransId="{2278E236-3BE7-4D0B-8DB4-DA82898FC1EF}"/>
    <dgm:cxn modelId="{1441D142-0F4C-4003-8A52-D4D5A562F5D0}" type="presParOf" srcId="{CC459F58-1B7B-498A-A4A4-274DAF514887}" destId="{67E24766-05F2-42A0-ABAC-14EADB90A0D2}" srcOrd="0" destOrd="0" presId="urn:microsoft.com/office/officeart/2005/8/layout/hProcess9"/>
    <dgm:cxn modelId="{51B0E8A9-575C-4149-9A37-5C33714C84D5}" type="presParOf" srcId="{CC459F58-1B7B-498A-A4A4-274DAF514887}" destId="{EEE10827-ABE5-4B6B-AA5B-B7482AE04B0F}" srcOrd="1" destOrd="0" presId="urn:microsoft.com/office/officeart/2005/8/layout/hProcess9"/>
    <dgm:cxn modelId="{E7F572DE-CEDC-4718-9413-5C4C1D4C5097}" type="presParOf" srcId="{EEE10827-ABE5-4B6B-AA5B-B7482AE04B0F}" destId="{125CD4B3-1B37-41DC-ACFD-30D0C981726C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ED1A-5089-4D0C-BFAD-E580879B985D}">
      <dsp:nvSpPr>
        <dsp:cNvPr id="0" name=""/>
        <dsp:cNvSpPr/>
      </dsp:nvSpPr>
      <dsp:spPr>
        <a:xfrm rot="5400000">
          <a:off x="-158047" y="1593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USER</a:t>
          </a:r>
          <a:endParaRPr lang="en-US" sz="1300" b="1" kern="1200"/>
        </a:p>
      </dsp:txBody>
      <dsp:txXfrm rot="-5400000">
        <a:off x="1" y="370103"/>
        <a:ext cx="737553" cy="316094"/>
      </dsp:txXfrm>
    </dsp:sp>
    <dsp:sp modelId="{3624E3AF-700B-4CD0-9302-80311EE2EDF4}">
      <dsp:nvSpPr>
        <dsp:cNvPr id="0" name=""/>
        <dsp:cNvSpPr/>
      </dsp:nvSpPr>
      <dsp:spPr>
        <a:xfrm rot="5400000">
          <a:off x="3836341" y="-3097461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 dirty="0"/>
            <a:t>requests churn target</a:t>
          </a:r>
          <a:endParaRPr lang="en-US" sz="3200" b="1" kern="1200" dirty="0"/>
        </a:p>
      </dsp:txBody>
      <dsp:txXfrm rot="-5400000">
        <a:off x="737554" y="34759"/>
        <a:ext cx="6849013" cy="618004"/>
      </dsp:txXfrm>
    </dsp:sp>
    <dsp:sp modelId="{7E6B4B13-9F44-4BE9-8603-FCAC1FC13CAF}">
      <dsp:nvSpPr>
        <dsp:cNvPr id="0" name=""/>
        <dsp:cNvSpPr/>
      </dsp:nvSpPr>
      <dsp:spPr>
        <a:xfrm rot="5400000">
          <a:off x="-158047" y="109544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</a:t>
          </a:r>
          <a:endParaRPr lang="en-US" sz="1300" b="1" kern="1200"/>
        </a:p>
      </dsp:txBody>
      <dsp:txXfrm rot="-5400000">
        <a:off x="1" y="1306178"/>
        <a:ext cx="737553" cy="316094"/>
      </dsp:txXfrm>
    </dsp:sp>
    <dsp:sp modelId="{FCA3C00D-5013-480A-9EC0-100174D9CD38}">
      <dsp:nvSpPr>
        <dsp:cNvPr id="0" name=""/>
        <dsp:cNvSpPr/>
      </dsp:nvSpPr>
      <dsp:spPr>
        <a:xfrm rot="5400000">
          <a:off x="3836341" y="-2161386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returns potential churn target</a:t>
          </a:r>
          <a:endParaRPr lang="en-US" sz="3200" b="1" kern="1200"/>
        </a:p>
      </dsp:txBody>
      <dsp:txXfrm rot="-5400000">
        <a:off x="737554" y="970834"/>
        <a:ext cx="6849013" cy="618004"/>
      </dsp:txXfrm>
    </dsp:sp>
    <dsp:sp modelId="{318040D9-B212-4C6A-8741-F0FCC6076081}">
      <dsp:nvSpPr>
        <dsp:cNvPr id="0" name=""/>
        <dsp:cNvSpPr/>
      </dsp:nvSpPr>
      <dsp:spPr>
        <a:xfrm rot="5400000">
          <a:off x="-158047" y="203152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</a:t>
          </a:r>
          <a:endParaRPr lang="en-US" sz="1300" b="1" kern="1200"/>
        </a:p>
      </dsp:txBody>
      <dsp:txXfrm rot="-5400000">
        <a:off x="1" y="2242253"/>
        <a:ext cx="737553" cy="316094"/>
      </dsp:txXfrm>
    </dsp:sp>
    <dsp:sp modelId="{0293C243-0681-4717-B803-82CDDEC651EE}">
      <dsp:nvSpPr>
        <dsp:cNvPr id="0" name=""/>
        <dsp:cNvSpPr/>
      </dsp:nvSpPr>
      <dsp:spPr>
        <a:xfrm rot="5400000">
          <a:off x="3836341" y="-1225311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proposes target selection methods</a:t>
          </a:r>
          <a:endParaRPr lang="en-US" sz="3200" b="1" kern="1200"/>
        </a:p>
      </dsp:txBody>
      <dsp:txXfrm rot="-5400000">
        <a:off x="737554" y="1906909"/>
        <a:ext cx="6849013" cy="618004"/>
      </dsp:txXfrm>
    </dsp:sp>
    <dsp:sp modelId="{25530D73-6BC2-4484-9D89-CBCB76C8D789}">
      <dsp:nvSpPr>
        <dsp:cNvPr id="0" name=""/>
        <dsp:cNvSpPr/>
      </dsp:nvSpPr>
      <dsp:spPr>
        <a:xfrm rot="5400000">
          <a:off x="-158047" y="296759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USER</a:t>
          </a:r>
          <a:endParaRPr lang="en-US" sz="1300" b="1" kern="1200"/>
        </a:p>
      </dsp:txBody>
      <dsp:txXfrm rot="-5400000">
        <a:off x="1" y="3178328"/>
        <a:ext cx="737553" cy="316094"/>
      </dsp:txXfrm>
    </dsp:sp>
    <dsp:sp modelId="{81FDFAD5-8595-457D-9A0C-02ECBFEF9C71}">
      <dsp:nvSpPr>
        <dsp:cNvPr id="0" name=""/>
        <dsp:cNvSpPr/>
      </dsp:nvSpPr>
      <dsp:spPr>
        <a:xfrm rot="5400000">
          <a:off x="3836341" y="-289236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selects a target range</a:t>
          </a:r>
          <a:endParaRPr lang="en-US" sz="3200" b="1" kern="1200"/>
        </a:p>
      </dsp:txBody>
      <dsp:txXfrm rot="-5400000">
        <a:off x="737554" y="2842984"/>
        <a:ext cx="6849013" cy="618004"/>
      </dsp:txXfrm>
    </dsp:sp>
    <dsp:sp modelId="{DAA5A077-A569-425F-96D8-981ECB8FC74C}">
      <dsp:nvSpPr>
        <dsp:cNvPr id="0" name=""/>
        <dsp:cNvSpPr/>
      </dsp:nvSpPr>
      <dsp:spPr>
        <a:xfrm rot="5400000">
          <a:off x="-158047" y="39036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 </a:t>
          </a:r>
          <a:endParaRPr lang="en-US" sz="1300" b="1" kern="1200"/>
        </a:p>
      </dsp:txBody>
      <dsp:txXfrm rot="-5400000">
        <a:off x="1" y="4114403"/>
        <a:ext cx="737553" cy="316094"/>
      </dsp:txXfrm>
    </dsp:sp>
    <dsp:sp modelId="{9801FC24-7D51-491C-B21E-D20C3E99E718}">
      <dsp:nvSpPr>
        <dsp:cNvPr id="0" name=""/>
        <dsp:cNvSpPr/>
      </dsp:nvSpPr>
      <dsp:spPr>
        <a:xfrm rot="5400000">
          <a:off x="3836341" y="646838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proposes campaign content selection</a:t>
          </a:r>
          <a:endParaRPr lang="en-US" sz="3200" b="1" kern="1200"/>
        </a:p>
      </dsp:txBody>
      <dsp:txXfrm rot="-5400000">
        <a:off x="737554" y="3779059"/>
        <a:ext cx="6849013" cy="618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EC0C-C991-47E8-832D-B930482FC6FC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USER requests churn target</a:t>
          </a:r>
          <a:endParaRPr lang="en-US" sz="4000" b="1" kern="1200"/>
        </a:p>
      </dsp:txBody>
      <dsp:txXfrm rot="-5400000">
        <a:off x="1" y="1523999"/>
        <a:ext cx="3048000" cy="1752600"/>
      </dsp:txXfrm>
    </dsp:sp>
    <dsp:sp modelId="{C353C9FA-3BA3-4272-8586-92108048D17C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b="1" kern="1200"/>
            <a:t>Based on current evaluation</a:t>
          </a:r>
          <a:endParaRPr lang="en-US" sz="4000" b="1" kern="1200"/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b="1" kern="1200"/>
            <a:t>Based on a evaluation at a previous moment</a:t>
          </a:r>
          <a:endParaRPr lang="en-US" sz="4000" b="1" kern="1200"/>
        </a:p>
      </dsp:txBody>
      <dsp:txXfrm rot="-5400000">
        <a:off x="3048000" y="159950"/>
        <a:ext cx="4412049" cy="295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CEA69-BAEE-4E1B-8A20-E160CCB6437A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Hyperloop</a:t>
          </a:r>
          <a:r>
            <a:rPr lang="en-GB" sz="4000" kern="1200" dirty="0"/>
            <a:t> returns churn statistics</a:t>
          </a:r>
          <a:endParaRPr lang="en-US" sz="4000" kern="1200" dirty="0"/>
        </a:p>
      </dsp:txBody>
      <dsp:txXfrm rot="-5400000">
        <a:off x="1" y="1523999"/>
        <a:ext cx="3048000" cy="1752600"/>
      </dsp:txXfrm>
    </dsp:sp>
    <dsp:sp modelId="{84074F14-BF9A-4973-B7E7-68B5841CC8CB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high-churn potential customers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50%-65% churn potential customers (segment 1)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66%-80% churn potential customers (segment 2)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81-90% churn potential customers (segment 3)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Top 91%-99% churn potential customers (segment 4)</a:t>
          </a:r>
          <a:endParaRPr lang="en-US" sz="2100" kern="1200"/>
        </a:p>
      </dsp:txBody>
      <dsp:txXfrm rot="-5400000">
        <a:off x="3048000" y="159950"/>
        <a:ext cx="4412049" cy="295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ED9F2-8935-4FEC-AA05-35F52171AC92}">
      <dsp:nvSpPr>
        <dsp:cNvPr id="0" name=""/>
        <dsp:cNvSpPr/>
      </dsp:nvSpPr>
      <dsp:spPr>
        <a:xfrm>
          <a:off x="2041" y="330517"/>
          <a:ext cx="3155156" cy="1262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/>
            <a:t>Hyperloop proposal 1</a:t>
          </a:r>
          <a:endParaRPr lang="en-US" sz="3300" kern="1200"/>
        </a:p>
      </dsp:txBody>
      <dsp:txXfrm>
        <a:off x="633072" y="330517"/>
        <a:ext cx="1893094" cy="1262062"/>
      </dsp:txXfrm>
    </dsp:sp>
    <dsp:sp modelId="{F98D53B7-501D-4B55-956E-925D4C300979}">
      <dsp:nvSpPr>
        <dsp:cNvPr id="0" name=""/>
        <dsp:cNvSpPr/>
      </dsp:nvSpPr>
      <dsp:spPr>
        <a:xfrm>
          <a:off x="2747027" y="437792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Whole target selection</a:t>
          </a:r>
          <a:endParaRPr lang="en-US" sz="1200" kern="1200"/>
        </a:p>
      </dsp:txBody>
      <dsp:txXfrm>
        <a:off x="3270783" y="437792"/>
        <a:ext cx="1571268" cy="1047511"/>
      </dsp:txXfrm>
    </dsp:sp>
    <dsp:sp modelId="{BB9C949C-F6EF-4A6C-9154-1B502891AB84}">
      <dsp:nvSpPr>
        <dsp:cNvPr id="0" name=""/>
        <dsp:cNvSpPr/>
      </dsp:nvSpPr>
      <dsp:spPr>
        <a:xfrm>
          <a:off x="2041" y="1769268"/>
          <a:ext cx="3155156" cy="1262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Hyperloop proposal 2</a:t>
          </a:r>
          <a:endParaRPr lang="en-US" sz="3300" kern="1200"/>
        </a:p>
      </dsp:txBody>
      <dsp:txXfrm>
        <a:off x="633072" y="1769268"/>
        <a:ext cx="1893094" cy="1262062"/>
      </dsp:txXfrm>
    </dsp:sp>
    <dsp:sp modelId="{77AB7A2D-2C1A-494A-8A59-3AD0C502C34E}">
      <dsp:nvSpPr>
        <dsp:cNvPr id="0" name=""/>
        <dsp:cNvSpPr/>
      </dsp:nvSpPr>
      <dsp:spPr>
        <a:xfrm>
          <a:off x="2747027" y="1876544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Churn potential statistics based target selection (1 to 4 segs)</a:t>
          </a:r>
          <a:endParaRPr lang="en-US" sz="1200" kern="1200"/>
        </a:p>
      </dsp:txBody>
      <dsp:txXfrm>
        <a:off x="3270783" y="1876544"/>
        <a:ext cx="1571268" cy="1047511"/>
      </dsp:txXfrm>
    </dsp:sp>
    <dsp:sp modelId="{5657EB56-A081-44C1-832B-F5C49C4ECD1E}">
      <dsp:nvSpPr>
        <dsp:cNvPr id="0" name=""/>
        <dsp:cNvSpPr/>
      </dsp:nvSpPr>
      <dsp:spPr>
        <a:xfrm>
          <a:off x="2041" y="3208019"/>
          <a:ext cx="3155156" cy="1262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Hyperloop proposal 3</a:t>
          </a:r>
          <a:endParaRPr lang="en-US" sz="3300" kern="1200"/>
        </a:p>
      </dsp:txBody>
      <dsp:txXfrm>
        <a:off x="633072" y="3208019"/>
        <a:ext cx="1893094" cy="1262062"/>
      </dsp:txXfrm>
    </dsp:sp>
    <dsp:sp modelId="{056E322C-B2E5-42D2-8CDA-6C765848F44F}">
      <dsp:nvSpPr>
        <dsp:cNvPr id="0" name=""/>
        <dsp:cNvSpPr/>
      </dsp:nvSpPr>
      <dsp:spPr>
        <a:xfrm>
          <a:off x="2747027" y="3315295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Behaviour based segmentation of churn target</a:t>
          </a:r>
          <a:endParaRPr lang="en-US" sz="1200" kern="1200"/>
        </a:p>
      </dsp:txBody>
      <dsp:txXfrm>
        <a:off x="3270783" y="3315295"/>
        <a:ext cx="1571268" cy="1047511"/>
      </dsp:txXfrm>
    </dsp:sp>
    <dsp:sp modelId="{85320F48-E18B-4357-949E-6E3E44712EEE}">
      <dsp:nvSpPr>
        <dsp:cNvPr id="0" name=""/>
        <dsp:cNvSpPr/>
      </dsp:nvSpPr>
      <dsp:spPr>
        <a:xfrm>
          <a:off x="4999178" y="3315295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For behaviour based targeting the selected churn target is segmented and micro-segmented in behaviour based clusters</a:t>
          </a:r>
          <a:endParaRPr lang="en-US" sz="1200" kern="1200"/>
        </a:p>
      </dsp:txBody>
      <dsp:txXfrm>
        <a:off x="5522934" y="3315295"/>
        <a:ext cx="1571268" cy="1047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7AE25-BFA5-4F51-AC0F-40DFB36A13A1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1" kern="1200" dirty="0"/>
            <a:t>User </a:t>
          </a:r>
          <a:r>
            <a:rPr lang="en-GB" sz="4700" kern="1200" dirty="0"/>
            <a:t>selects target</a:t>
          </a:r>
          <a:endParaRPr lang="en-US" sz="4700" kern="1200" dirty="0"/>
        </a:p>
      </dsp:txBody>
      <dsp:txXfrm rot="-5400000">
        <a:off x="1" y="1523999"/>
        <a:ext cx="3048000" cy="1752600"/>
      </dsp:txXfrm>
    </dsp:sp>
    <dsp:sp modelId="{BF86F060-9D1F-4799-8C12-C29F8DBF150D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 dirty="0"/>
            <a:t>Churn potential statistical selection is one-step and </a:t>
          </a:r>
          <a:r>
            <a:rPr lang="en-GB" sz="3200" kern="1200" dirty="0"/>
            <a:t>self explanatory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i="1" kern="1200" dirty="0"/>
            <a:t>Direct</a:t>
          </a:r>
          <a:endParaRPr lang="en-US" sz="3200" i="1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i="1" kern="1200" dirty="0"/>
            <a:t>Pre-processed</a:t>
          </a:r>
          <a:endParaRPr lang="en-US" sz="3200" i="1" kern="1200" dirty="0"/>
        </a:p>
      </dsp:txBody>
      <dsp:txXfrm rot="-5400000">
        <a:off x="3048000" y="159950"/>
        <a:ext cx="4412049" cy="2956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94758-3366-4DE8-9AE6-0D8486851264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Content Option 1: Hyperloop</a:t>
          </a:r>
          <a:r>
            <a:rPr lang="en-GB" sz="2300" kern="1200" dirty="0"/>
            <a:t> </a:t>
          </a:r>
          <a:r>
            <a:rPr lang="en-GB" sz="2300" b="1" kern="1200" dirty="0"/>
            <a:t>directly</a:t>
          </a:r>
          <a:r>
            <a:rPr lang="en-GB" sz="2300" kern="1200" dirty="0"/>
            <a:t> proposes campaign </a:t>
          </a:r>
          <a:r>
            <a:rPr lang="en-GB" sz="2300" b="1" kern="1200" dirty="0"/>
            <a:t>content </a:t>
          </a:r>
          <a:r>
            <a:rPr lang="en-GB" sz="2300" kern="1200" dirty="0"/>
            <a:t>configuration based on selected target</a:t>
          </a:r>
          <a:endParaRPr lang="en-US" sz="2300" kern="1200" dirty="0"/>
        </a:p>
      </dsp:txBody>
      <dsp:txXfrm rot="-5400000">
        <a:off x="1" y="1523999"/>
        <a:ext cx="3048000" cy="1752600"/>
      </dsp:txXfrm>
    </dsp:sp>
    <dsp:sp modelId="{52A2641C-9B64-4C67-A5CC-43AFF0DBD3E9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/>
            <a:t>Direct individual proposals</a:t>
          </a:r>
          <a:r>
            <a:rPr lang="en-GB" sz="2500" kern="1200"/>
            <a:t>: Content (products) based on individual averaged recommendations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/>
            <a:t>Direct bulk proposals</a:t>
          </a:r>
          <a:r>
            <a:rPr lang="en-GB" sz="2500" kern="1200"/>
            <a:t>: Content (products) based on behaviour micro-segmentation of churn target</a:t>
          </a:r>
          <a:endParaRPr lang="en-US" sz="2500" kern="1200"/>
        </a:p>
      </dsp:txBody>
      <dsp:txXfrm rot="-5400000">
        <a:off x="3048000" y="159950"/>
        <a:ext cx="4412049" cy="295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1866D-8F56-4597-B115-6CBC1B0F1B19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Content Option 2: Hyperloop  </a:t>
          </a:r>
          <a:r>
            <a:rPr lang="en-GB" sz="1700" kern="1200" dirty="0"/>
            <a:t>proposes campaign content based on selected target </a:t>
          </a:r>
          <a:r>
            <a:rPr lang="en-GB" sz="1700" b="1" kern="1200" dirty="0"/>
            <a:t>together</a:t>
          </a:r>
          <a:r>
            <a:rPr lang="en-GB" sz="1700" kern="1200" dirty="0"/>
            <a:t> with </a:t>
          </a:r>
          <a:r>
            <a:rPr lang="en-GB" sz="1700" b="1" kern="1200" dirty="0"/>
            <a:t> user-proposed</a:t>
          </a:r>
          <a:r>
            <a:rPr lang="en-GB" sz="1700" kern="1200" dirty="0"/>
            <a:t> list of products (multi or simple selection based on internal marketing strategy)</a:t>
          </a:r>
          <a:endParaRPr lang="en-US" sz="1700" kern="1200" dirty="0"/>
        </a:p>
      </dsp:txBody>
      <dsp:txXfrm rot="-5400000">
        <a:off x="1" y="1523999"/>
        <a:ext cx="3048000" cy="1752600"/>
      </dsp:txXfrm>
    </dsp:sp>
    <dsp:sp modelId="{BA5EA12D-6DAE-43AE-AF7E-6FF7A14E22F0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1" kern="1200"/>
            <a:t>Reverse individual proposals</a:t>
          </a:r>
          <a:r>
            <a:rPr lang="en-GB" sz="2200" kern="1200"/>
            <a:t>: based on input products matches each churn customer with best-recommendation list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1" kern="1200"/>
            <a:t>Reverse bulk proposals</a:t>
          </a:r>
          <a:r>
            <a:rPr lang="en-GB" sz="2200" kern="1200"/>
            <a:t>: based on input products and churn target microsegments system proposes specific recommendations for each microsegment</a:t>
          </a:r>
          <a:endParaRPr lang="en-US" sz="2200" kern="1200"/>
        </a:p>
      </dsp:txBody>
      <dsp:txXfrm rot="-5400000">
        <a:off x="3048000" y="159950"/>
        <a:ext cx="4412049" cy="2956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24766-05F2-42A0-ABAC-14EADB90A0D2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D4B3-1B37-41DC-ACFD-30D0C981726C}">
      <dsp:nvSpPr>
        <dsp:cNvPr id="0" name=""/>
        <dsp:cNvSpPr/>
      </dsp:nvSpPr>
      <dsp:spPr>
        <a:xfrm>
          <a:off x="750093" y="1440179"/>
          <a:ext cx="6119812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/>
            <a:t>Finally Hyperloop generates user-product(s) pairs (either at individual level or grouped)</a:t>
          </a:r>
          <a:endParaRPr lang="en-US" sz="3500" kern="1200"/>
        </a:p>
      </dsp:txBody>
      <dsp:txXfrm>
        <a:off x="843831" y="1533917"/>
        <a:ext cx="5932336" cy="173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890C-4A8B-4B09-A9F4-09705D03C26B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6F77-2779-45DB-8A78-B865F90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7128010" y="35029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HTSS Hyperloop project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Churn </a:t>
            </a:r>
            <a:br>
              <a:rPr lang="en-GB" dirty="0"/>
            </a:br>
            <a:r>
              <a:rPr lang="en-GB" dirty="0"/>
              <a:t>User Experience Business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6461760" cy="1066800"/>
          </a:xfrm>
        </p:spPr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Hyperloop</a:t>
            </a:r>
          </a:p>
          <a:p>
            <a:r>
              <a:rPr lang="en-GB" sz="1200" b="1" dirty="0">
                <a:latin typeface="Arial Black" panose="020B0A04020102020204" pitchFamily="34" charset="0"/>
              </a:rPr>
              <a:t>High Tech Systems and Services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290457"/>
              </p:ext>
            </p:extLst>
          </p:nvPr>
        </p:nvGraphicFramePr>
        <p:xfrm>
          <a:off x="484632" y="1817132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Recom_N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63918"/>
              </p:ext>
            </p:extLst>
          </p:nvPr>
        </p:nvGraphicFramePr>
        <p:xfrm>
          <a:off x="457200" y="44958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Recom_N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447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Customer level …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Customer group level 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882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7865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04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8008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9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1642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44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6418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55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39966"/>
              </p:ext>
            </p:extLst>
          </p:nvPr>
        </p:nvGraphicFramePr>
        <p:xfrm>
          <a:off x="457200" y="1600200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</a:t>
                      </a:r>
                      <a:r>
                        <a:rPr lang="en-GB" baseline="0" dirty="0" err="1"/>
                        <a:t>Info</a:t>
                      </a:r>
                      <a:r>
                        <a:rPr lang="en-GB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ID_13342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ID_34231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ID_45561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ID_6551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ID_78881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ID_232221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ID_11231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ID_98771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ID_5431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3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CBB757-5E86-48BA-8426-634D4A09A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5060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57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7744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3429000" y="5257800"/>
            <a:ext cx="4953000" cy="1447800"/>
          </a:xfrm>
          <a:prstGeom prst="wedgeRectCallout">
            <a:avLst>
              <a:gd name="adj1" fmla="val 140"/>
              <a:gd name="adj2" fmla="val -89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For behaviour based pre-processing of churn target the user will be able to select specific microsegments or whole segment such as  “Best customers” out of total churn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7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303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68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382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45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516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Cambria</vt:lpstr>
      <vt:lpstr>Adjacency</vt:lpstr>
      <vt:lpstr>Churn  User Experience Business Flow</vt:lpstr>
      <vt:lpstr>Churn UX Flow Steps</vt:lpstr>
      <vt:lpstr>Churn UX Flow Steps</vt:lpstr>
      <vt:lpstr>Churn UX Flow Steps</vt:lpstr>
      <vt:lpstr>Churn UX Flow Steps</vt:lpstr>
      <vt:lpstr>Churn UX Flow Steps</vt:lpstr>
      <vt:lpstr>Churn UX Flow Steps</vt:lpstr>
      <vt:lpstr>Churn UX Flow Steps</vt:lpstr>
      <vt:lpstr>Churn UX Flow Step</vt:lpstr>
      <vt:lpstr>Churn UX Flow Steps</vt:lpstr>
      <vt:lpstr>Churn UX Flow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&amp; Growth User Experience Business Flow</dc:title>
  <dc:creator>Andrei Ionut DAMIAN</dc:creator>
  <cp:lastModifiedBy>Andrei Damian</cp:lastModifiedBy>
  <cp:revision>12</cp:revision>
  <dcterms:created xsi:type="dcterms:W3CDTF">2017-06-26T06:16:31Z</dcterms:created>
  <dcterms:modified xsi:type="dcterms:W3CDTF">2017-07-12T07:02:37Z</dcterms:modified>
</cp:coreProperties>
</file>